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1BA45-425D-40C9-BBDB-82923F6DAD1C}" v="36" dt="2026-01-08T10:00:12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gipani Fabio" userId="227bac84-f037-40d9-8a7f-e6c7c7b4936a" providerId="ADAL" clId="{17B9BDCE-5D10-415A-BEB0-1E4258446C05}"/>
    <pc:docChg chg="undo custSel addSld delSld modSld sldOrd addMainMaster delMainMaster">
      <pc:chgData name="Frangipani Fabio" userId="227bac84-f037-40d9-8a7f-e6c7c7b4936a" providerId="ADAL" clId="{17B9BDCE-5D10-415A-BEB0-1E4258446C05}" dt="2026-01-08T10:26:31.322" v="2934" actId="207"/>
      <pc:docMkLst>
        <pc:docMk/>
      </pc:docMkLst>
      <pc:sldChg chg="addSp delSp modSp new mod setBg modClrScheme chgLayout">
        <pc:chgData name="Frangipani Fabio" userId="227bac84-f037-40d9-8a7f-e6c7c7b4936a" providerId="ADAL" clId="{17B9BDCE-5D10-415A-BEB0-1E4258446C05}" dt="2026-01-08T10:26:31.322" v="2934" actId="207"/>
        <pc:sldMkLst>
          <pc:docMk/>
          <pc:sldMk cId="1080621583" sldId="256"/>
        </pc:sldMkLst>
        <pc:spChg chg="del">
          <ac:chgData name="Frangipani Fabio" userId="227bac84-f037-40d9-8a7f-e6c7c7b4936a" providerId="ADAL" clId="{17B9BDCE-5D10-415A-BEB0-1E4258446C05}" dt="2026-01-07T15:22:51.899" v="1" actId="478"/>
          <ac:spMkLst>
            <pc:docMk/>
            <pc:sldMk cId="1080621583" sldId="256"/>
            <ac:spMk id="2" creationId="{76E4F43D-60B7-C995-1148-B44BED407C15}"/>
          </ac:spMkLst>
        </pc:spChg>
        <pc:spChg chg="add mod">
          <ac:chgData name="Frangipani Fabio" userId="227bac84-f037-40d9-8a7f-e6c7c7b4936a" providerId="ADAL" clId="{17B9BDCE-5D10-415A-BEB0-1E4258446C05}" dt="2026-01-08T10:26:31.322" v="2934" actId="207"/>
          <ac:spMkLst>
            <pc:docMk/>
            <pc:sldMk cId="1080621583" sldId="256"/>
            <ac:spMk id="3" creationId="{16729937-C9B3-286E-2353-6ACA5F162C5E}"/>
          </ac:spMkLst>
        </pc:spChg>
        <pc:spChg chg="del">
          <ac:chgData name="Frangipani Fabio" userId="227bac84-f037-40d9-8a7f-e6c7c7b4936a" providerId="ADAL" clId="{17B9BDCE-5D10-415A-BEB0-1E4258446C05}" dt="2026-01-07T15:22:53.054" v="2" actId="478"/>
          <ac:spMkLst>
            <pc:docMk/>
            <pc:sldMk cId="1080621583" sldId="256"/>
            <ac:spMk id="3" creationId="{553B90FC-80D5-AC67-697F-E398D6FE551F}"/>
          </ac:spMkLst>
        </pc:spChg>
        <pc:spChg chg="add">
          <ac:chgData name="Frangipani Fabio" userId="227bac84-f037-40d9-8a7f-e6c7c7b4936a" providerId="ADAL" clId="{17B9BDCE-5D10-415A-BEB0-1E4258446C05}" dt="2026-01-07T15:29:33.566" v="53" actId="26606"/>
          <ac:spMkLst>
            <pc:docMk/>
            <pc:sldMk cId="1080621583" sldId="256"/>
            <ac:spMk id="9" creationId="{C4285719-470E-454C-AF62-8323075F1F5B}"/>
          </ac:spMkLst>
        </pc:spChg>
        <pc:spChg chg="add del mod">
          <ac:chgData name="Frangipani Fabio" userId="227bac84-f037-40d9-8a7f-e6c7c7b4936a" providerId="ADAL" clId="{17B9BDCE-5D10-415A-BEB0-1E4258446C05}" dt="2026-01-07T15:27:15.651" v="28" actId="26606"/>
          <ac:spMkLst>
            <pc:docMk/>
            <pc:sldMk cId="1080621583" sldId="256"/>
            <ac:spMk id="10" creationId="{E6C9312B-8013-3752-2EB9-E964D70A2D05}"/>
          </ac:spMkLst>
        </pc:spChg>
        <pc:spChg chg="add del mod">
          <ac:chgData name="Frangipani Fabio" userId="227bac84-f037-40d9-8a7f-e6c7c7b4936a" providerId="ADAL" clId="{17B9BDCE-5D10-415A-BEB0-1E4258446C05}" dt="2026-01-07T15:27:18.204" v="30" actId="26606"/>
          <ac:spMkLst>
            <pc:docMk/>
            <pc:sldMk cId="1080621583" sldId="256"/>
            <ac:spMk id="12" creationId="{B0214DE6-6C89-3510-584A-3CBA9C252FF1}"/>
          </ac:spMkLst>
        </pc:spChg>
        <pc:spChg chg="add">
          <ac:chgData name="Frangipani Fabio" userId="227bac84-f037-40d9-8a7f-e6c7c7b4936a" providerId="ADAL" clId="{17B9BDCE-5D10-415A-BEB0-1E4258446C05}" dt="2026-01-07T15:29:33.566" v="53" actId="26606"/>
          <ac:spMkLst>
            <pc:docMk/>
            <pc:sldMk cId="1080621583" sldId="256"/>
            <ac:spMk id="14" creationId="{CD9FE4EF-C4D8-49A0-B2FF-81D8DB7D8A24}"/>
          </ac:spMkLst>
        </pc:spChg>
        <pc:spChg chg="add">
          <ac:chgData name="Frangipani Fabio" userId="227bac84-f037-40d9-8a7f-e6c7c7b4936a" providerId="ADAL" clId="{17B9BDCE-5D10-415A-BEB0-1E4258446C05}" dt="2026-01-07T15:29:33.566" v="53" actId="26606"/>
          <ac:spMkLst>
            <pc:docMk/>
            <pc:sldMk cId="1080621583" sldId="256"/>
            <ac:spMk id="16" creationId="{4300840D-0A0B-4512-BACA-B439D5B9C57C}"/>
          </ac:spMkLst>
        </pc:spChg>
        <pc:spChg chg="add del mod">
          <ac:chgData name="Frangipani Fabio" userId="227bac84-f037-40d9-8a7f-e6c7c7b4936a" providerId="ADAL" clId="{17B9BDCE-5D10-415A-BEB0-1E4258446C05}" dt="2026-01-07T15:35:09.549" v="134" actId="478"/>
          <ac:spMkLst>
            <pc:docMk/>
            <pc:sldMk cId="1080621583" sldId="256"/>
            <ac:spMk id="17" creationId="{1886AB18-764A-FCA8-39C4-6F6C491EE36B}"/>
          </ac:spMkLst>
        </pc:spChg>
        <pc:spChg chg="add">
          <ac:chgData name="Frangipani Fabio" userId="227bac84-f037-40d9-8a7f-e6c7c7b4936a" providerId="ADAL" clId="{17B9BDCE-5D10-415A-BEB0-1E4258446C05}" dt="2026-01-07T15:29:33.566" v="53" actId="26606"/>
          <ac:spMkLst>
            <pc:docMk/>
            <pc:sldMk cId="1080621583" sldId="256"/>
            <ac:spMk id="18" creationId="{D2B78728-A580-49A7-84F9-6EF6F583ADE0}"/>
          </ac:spMkLst>
        </pc:spChg>
        <pc:spChg chg="add">
          <ac:chgData name="Frangipani Fabio" userId="227bac84-f037-40d9-8a7f-e6c7c7b4936a" providerId="ADAL" clId="{17B9BDCE-5D10-415A-BEB0-1E4258446C05}" dt="2026-01-07T15:29:33.566" v="53" actId="26606"/>
          <ac:spMkLst>
            <pc:docMk/>
            <pc:sldMk cId="1080621583" sldId="256"/>
            <ac:spMk id="20" creationId="{38FAA1A1-D861-433F-88FA-1E9D6FD31D11}"/>
          </ac:spMkLst>
        </pc:spChg>
        <pc:spChg chg="add mod">
          <ac:chgData name="Frangipani Fabio" userId="227bac84-f037-40d9-8a7f-e6c7c7b4936a" providerId="ADAL" clId="{17B9BDCE-5D10-415A-BEB0-1E4258446C05}" dt="2026-01-08T10:19:30.633" v="2641" actId="14100"/>
          <ac:spMkLst>
            <pc:docMk/>
            <pc:sldMk cId="1080621583" sldId="256"/>
            <ac:spMk id="21" creationId="{EC82AF31-0DBB-10AA-C1B1-55FC22E17173}"/>
          </ac:spMkLst>
        </pc:spChg>
        <pc:spChg chg="add">
          <ac:chgData name="Frangipani Fabio" userId="227bac84-f037-40d9-8a7f-e6c7c7b4936a" providerId="ADAL" clId="{17B9BDCE-5D10-415A-BEB0-1E4258446C05}" dt="2026-01-07T15:29:33.566" v="53" actId="26606"/>
          <ac:spMkLst>
            <pc:docMk/>
            <pc:sldMk cId="1080621583" sldId="256"/>
            <ac:spMk id="22" creationId="{8D71EDA1-87BF-4D5D-AB79-F346FD19278A}"/>
          </ac:spMkLst>
        </pc:spChg>
        <pc:spChg chg="add mod">
          <ac:chgData name="Frangipani Fabio" userId="227bac84-f037-40d9-8a7f-e6c7c7b4936a" providerId="ADAL" clId="{17B9BDCE-5D10-415A-BEB0-1E4258446C05}" dt="2026-01-08T10:20:55.146" v="2773" actId="692"/>
          <ac:spMkLst>
            <pc:docMk/>
            <pc:sldMk cId="1080621583" sldId="256"/>
            <ac:spMk id="25" creationId="{E408AC28-6D7B-6CBE-329B-A672CB223189}"/>
          </ac:spMkLst>
        </pc:spChg>
        <pc:spChg chg="add del mod">
          <ac:chgData name="Frangipani Fabio" userId="227bac84-f037-40d9-8a7f-e6c7c7b4936a" providerId="ADAL" clId="{17B9BDCE-5D10-415A-BEB0-1E4258446C05}" dt="2026-01-07T15:37:40.382" v="169" actId="478"/>
          <ac:spMkLst>
            <pc:docMk/>
            <pc:sldMk cId="1080621583" sldId="256"/>
            <ac:spMk id="26" creationId="{E3FC0675-F02A-478B-8967-50020F207F22}"/>
          </ac:spMkLst>
        </pc:spChg>
        <pc:spChg chg="add del mod">
          <ac:chgData name="Frangipani Fabio" userId="227bac84-f037-40d9-8a7f-e6c7c7b4936a" providerId="ADAL" clId="{17B9BDCE-5D10-415A-BEB0-1E4258446C05}" dt="2026-01-07T15:38:35.567" v="183" actId="478"/>
          <ac:spMkLst>
            <pc:docMk/>
            <pc:sldMk cId="1080621583" sldId="256"/>
            <ac:spMk id="27" creationId="{77D698FD-121E-2EEA-EE04-65317325869A}"/>
          </ac:spMkLst>
        </pc:spChg>
        <pc:spChg chg="add del mod">
          <ac:chgData name="Frangipani Fabio" userId="227bac84-f037-40d9-8a7f-e6c7c7b4936a" providerId="ADAL" clId="{17B9BDCE-5D10-415A-BEB0-1E4258446C05}" dt="2026-01-07T15:39:29.085" v="195" actId="478"/>
          <ac:spMkLst>
            <pc:docMk/>
            <pc:sldMk cId="1080621583" sldId="256"/>
            <ac:spMk id="28" creationId="{796754F9-8829-484F-5CEC-7CA8C9691E65}"/>
          </ac:spMkLst>
        </pc:spChg>
        <pc:spChg chg="add mod">
          <ac:chgData name="Frangipani Fabio" userId="227bac84-f037-40d9-8a7f-e6c7c7b4936a" providerId="ADAL" clId="{17B9BDCE-5D10-415A-BEB0-1E4258446C05}" dt="2026-01-08T10:18:42.644" v="2635" actId="692"/>
          <ac:spMkLst>
            <pc:docMk/>
            <pc:sldMk cId="1080621583" sldId="256"/>
            <ac:spMk id="36" creationId="{1DDD78B3-918F-C672-2C46-B2AA99504109}"/>
          </ac:spMkLst>
        </pc:spChg>
        <pc:grpChg chg="add del mod">
          <ac:chgData name="Frangipani Fabio" userId="227bac84-f037-40d9-8a7f-e6c7c7b4936a" providerId="ADAL" clId="{17B9BDCE-5D10-415A-BEB0-1E4258446C05}" dt="2026-01-07T15:30:04.484" v="62" actId="478"/>
          <ac:grpSpMkLst>
            <pc:docMk/>
            <pc:sldMk cId="1080621583" sldId="256"/>
            <ac:grpSpMk id="7" creationId="{CA21AF2E-3BCF-FF05-5AB8-81FADDBC3FEA}"/>
          </ac:grpSpMkLst>
        </pc:grpChg>
        <pc:picChg chg="add mod modCrop">
          <ac:chgData name="Frangipani Fabio" userId="227bac84-f037-40d9-8a7f-e6c7c7b4936a" providerId="ADAL" clId="{17B9BDCE-5D10-415A-BEB0-1E4258446C05}" dt="2026-01-07T15:28:33.311" v="50" actId="164"/>
          <ac:picMkLst>
            <pc:docMk/>
            <pc:sldMk cId="1080621583" sldId="256"/>
            <ac:picMk id="5" creationId="{5C3A4146-41D3-E874-2C50-DB289AE12320}"/>
          </ac:picMkLst>
        </pc:picChg>
        <pc:picChg chg="add mod modCrop">
          <ac:chgData name="Frangipani Fabio" userId="227bac84-f037-40d9-8a7f-e6c7c7b4936a" providerId="ADAL" clId="{17B9BDCE-5D10-415A-BEB0-1E4258446C05}" dt="2026-01-07T15:28:33.311" v="50" actId="164"/>
          <ac:picMkLst>
            <pc:docMk/>
            <pc:sldMk cId="1080621583" sldId="256"/>
            <ac:picMk id="6" creationId="{3C77A6EC-6ACC-E958-AAD1-A1C7F675C204}"/>
          </ac:picMkLst>
        </pc:picChg>
        <pc:picChg chg="add mod modCrop">
          <ac:chgData name="Frangipani Fabio" userId="227bac84-f037-40d9-8a7f-e6c7c7b4936a" providerId="ADAL" clId="{17B9BDCE-5D10-415A-BEB0-1E4258446C05}" dt="2026-01-07T15:34:26.862" v="124" actId="1076"/>
          <ac:picMkLst>
            <pc:docMk/>
            <pc:sldMk cId="1080621583" sldId="256"/>
            <ac:picMk id="11" creationId="{B4A55AB1-BEE7-02FB-9B95-EF7A9F843FD0}"/>
          </ac:picMkLst>
        </pc:picChg>
        <pc:picChg chg="add del mod modCrop">
          <ac:chgData name="Frangipani Fabio" userId="227bac84-f037-40d9-8a7f-e6c7c7b4936a" providerId="ADAL" clId="{17B9BDCE-5D10-415A-BEB0-1E4258446C05}" dt="2026-01-07T15:34:36.042" v="126" actId="478"/>
          <ac:picMkLst>
            <pc:docMk/>
            <pc:sldMk cId="1080621583" sldId="256"/>
            <ac:picMk id="15" creationId="{4B9087EC-7B2B-B9AF-3B55-50541A044DB7}"/>
          </ac:picMkLst>
        </pc:picChg>
        <pc:picChg chg="add del mod modCrop">
          <ac:chgData name="Frangipani Fabio" userId="227bac84-f037-40d9-8a7f-e6c7c7b4936a" providerId="ADAL" clId="{17B9BDCE-5D10-415A-BEB0-1E4258446C05}" dt="2026-01-07T15:39:59.616" v="202" actId="478"/>
          <ac:picMkLst>
            <pc:docMk/>
            <pc:sldMk cId="1080621583" sldId="256"/>
            <ac:picMk id="24" creationId="{0B7AFAA3-334C-555B-0037-8A4E99FBFC17}"/>
          </ac:picMkLst>
        </pc:picChg>
        <pc:picChg chg="add del mod">
          <ac:chgData name="Frangipani Fabio" userId="227bac84-f037-40d9-8a7f-e6c7c7b4936a" providerId="ADAL" clId="{17B9BDCE-5D10-415A-BEB0-1E4258446C05}" dt="2026-01-07T15:39:27.859" v="194" actId="478"/>
          <ac:picMkLst>
            <pc:docMk/>
            <pc:sldMk cId="1080621583" sldId="256"/>
            <ac:picMk id="29" creationId="{52BF4AE4-9043-4EEA-0ADC-C63C3844E6D6}"/>
          </ac:picMkLst>
        </pc:picChg>
        <pc:picChg chg="add del mod">
          <ac:chgData name="Frangipani Fabio" userId="227bac84-f037-40d9-8a7f-e6c7c7b4936a" providerId="ADAL" clId="{17B9BDCE-5D10-415A-BEB0-1E4258446C05}" dt="2026-01-07T15:40:24.823" v="210" actId="478"/>
          <ac:picMkLst>
            <pc:docMk/>
            <pc:sldMk cId="1080621583" sldId="256"/>
            <ac:picMk id="31" creationId="{37D4498E-C7C8-F02C-C186-9B13E1095206}"/>
          </ac:picMkLst>
        </pc:picChg>
        <pc:picChg chg="add mod">
          <ac:chgData name="Frangipani Fabio" userId="227bac84-f037-40d9-8a7f-e6c7c7b4936a" providerId="ADAL" clId="{17B9BDCE-5D10-415A-BEB0-1E4258446C05}" dt="2026-01-07T15:40:44.685" v="216" actId="1076"/>
          <ac:picMkLst>
            <pc:docMk/>
            <pc:sldMk cId="1080621583" sldId="256"/>
            <ac:picMk id="33" creationId="{D30E3C58-09E3-3585-30B0-7EB70A5BE927}"/>
          </ac:picMkLst>
        </pc:picChg>
        <pc:picChg chg="add mod">
          <ac:chgData name="Frangipani Fabio" userId="227bac84-f037-40d9-8a7f-e6c7c7b4936a" providerId="ADAL" clId="{17B9BDCE-5D10-415A-BEB0-1E4258446C05}" dt="2026-01-07T15:41:29.152" v="229" actId="1076"/>
          <ac:picMkLst>
            <pc:docMk/>
            <pc:sldMk cId="1080621583" sldId="256"/>
            <ac:picMk id="35" creationId="{FDE0BC9F-0A65-4120-4AB1-BED59798FEDE}"/>
          </ac:picMkLst>
        </pc:picChg>
      </pc:sldChg>
      <pc:sldChg chg="addSp delSp modSp new mod">
        <pc:chgData name="Frangipani Fabio" userId="227bac84-f037-40d9-8a7f-e6c7c7b4936a" providerId="ADAL" clId="{17B9BDCE-5D10-415A-BEB0-1E4258446C05}" dt="2026-01-08T10:25:29.344" v="2926" actId="14100"/>
        <pc:sldMkLst>
          <pc:docMk/>
          <pc:sldMk cId="108329125" sldId="257"/>
        </pc:sldMkLst>
        <pc:spChg chg="del">
          <ac:chgData name="Frangipani Fabio" userId="227bac84-f037-40d9-8a7f-e6c7c7b4936a" providerId="ADAL" clId="{17B9BDCE-5D10-415A-BEB0-1E4258446C05}" dt="2026-01-07T15:43:55.046" v="237" actId="478"/>
          <ac:spMkLst>
            <pc:docMk/>
            <pc:sldMk cId="108329125" sldId="257"/>
            <ac:spMk id="2" creationId="{A0EFD477-981F-25D5-9B04-359072C1AD5B}"/>
          </ac:spMkLst>
        </pc:spChg>
        <pc:spChg chg="del">
          <ac:chgData name="Frangipani Fabio" userId="227bac84-f037-40d9-8a7f-e6c7c7b4936a" providerId="ADAL" clId="{17B9BDCE-5D10-415A-BEB0-1E4258446C05}" dt="2026-01-07T15:43:56.639" v="238" actId="478"/>
          <ac:spMkLst>
            <pc:docMk/>
            <pc:sldMk cId="108329125" sldId="257"/>
            <ac:spMk id="3" creationId="{B68F553A-B0A9-9ED4-C317-DBDB0C8D8E00}"/>
          </ac:spMkLst>
        </pc:spChg>
        <pc:spChg chg="add mod">
          <ac:chgData name="Frangipani Fabio" userId="227bac84-f037-40d9-8a7f-e6c7c7b4936a" providerId="ADAL" clId="{17B9BDCE-5D10-415A-BEB0-1E4258446C05}" dt="2026-01-07T15:52:07.339" v="624" actId="164"/>
          <ac:spMkLst>
            <pc:docMk/>
            <pc:sldMk cId="108329125" sldId="257"/>
            <ac:spMk id="8" creationId="{9B4AA730-EF6F-BA13-523F-5E2E48827638}"/>
          </ac:spMkLst>
        </pc:spChg>
        <pc:spChg chg="add mod">
          <ac:chgData name="Frangipani Fabio" userId="227bac84-f037-40d9-8a7f-e6c7c7b4936a" providerId="ADAL" clId="{17B9BDCE-5D10-415A-BEB0-1E4258446C05}" dt="2026-01-07T15:52:07.339" v="624" actId="164"/>
          <ac:spMkLst>
            <pc:docMk/>
            <pc:sldMk cId="108329125" sldId="257"/>
            <ac:spMk id="13" creationId="{606D4965-97E4-7880-1250-FAB535C11A4F}"/>
          </ac:spMkLst>
        </pc:spChg>
        <pc:spChg chg="add mod">
          <ac:chgData name="Frangipani Fabio" userId="227bac84-f037-40d9-8a7f-e6c7c7b4936a" providerId="ADAL" clId="{17B9BDCE-5D10-415A-BEB0-1E4258446C05}" dt="2026-01-07T15:52:07.339" v="624" actId="164"/>
          <ac:spMkLst>
            <pc:docMk/>
            <pc:sldMk cId="108329125" sldId="257"/>
            <ac:spMk id="14" creationId="{99590964-0D4F-CCA8-EB64-77F2CA5FE55D}"/>
          </ac:spMkLst>
        </pc:spChg>
        <pc:spChg chg="add del mod">
          <ac:chgData name="Frangipani Fabio" userId="227bac84-f037-40d9-8a7f-e6c7c7b4936a" providerId="ADAL" clId="{17B9BDCE-5D10-415A-BEB0-1E4258446C05}" dt="2026-01-07T15:53:26.865" v="833" actId="478"/>
          <ac:spMkLst>
            <pc:docMk/>
            <pc:sldMk cId="108329125" sldId="257"/>
            <ac:spMk id="15" creationId="{9E0A42E4-BD57-C1CA-D2CB-1B8841695632}"/>
          </ac:spMkLst>
        </pc:spChg>
        <pc:spChg chg="add mod">
          <ac:chgData name="Frangipani Fabio" userId="227bac84-f037-40d9-8a7f-e6c7c7b4936a" providerId="ADAL" clId="{17B9BDCE-5D10-415A-BEB0-1E4258446C05}" dt="2026-01-08T10:25:29.344" v="2926" actId="14100"/>
          <ac:spMkLst>
            <pc:docMk/>
            <pc:sldMk cId="108329125" sldId="257"/>
            <ac:spMk id="16" creationId="{924D1268-F027-D63E-3125-44612ADC7A94}"/>
          </ac:spMkLst>
        </pc:spChg>
        <pc:grpChg chg="add mod">
          <ac:chgData name="Frangipani Fabio" userId="227bac84-f037-40d9-8a7f-e6c7c7b4936a" providerId="ADAL" clId="{17B9BDCE-5D10-415A-BEB0-1E4258446C05}" dt="2026-01-07T16:05:41.558" v="1402" actId="1035"/>
          <ac:grpSpMkLst>
            <pc:docMk/>
            <pc:sldMk cId="108329125" sldId="257"/>
            <ac:grpSpMk id="17" creationId="{CCCA922A-6516-2042-7221-30972C82674A}"/>
          </ac:grpSpMkLst>
        </pc:grpChg>
        <pc:picChg chg="add del mod">
          <ac:chgData name="Frangipani Fabio" userId="227bac84-f037-40d9-8a7f-e6c7c7b4936a" providerId="ADAL" clId="{17B9BDCE-5D10-415A-BEB0-1E4258446C05}" dt="2026-01-08T09:38:57.988" v="2047" actId="478"/>
          <ac:picMkLst>
            <pc:docMk/>
            <pc:sldMk cId="108329125" sldId="257"/>
            <ac:picMk id="2" creationId="{D6F9D2E3-C008-64B1-5633-1AEF9DEDD23C}"/>
          </ac:picMkLst>
        </pc:picChg>
        <pc:picChg chg="add mod">
          <ac:chgData name="Frangipani Fabio" userId="227bac84-f037-40d9-8a7f-e6c7c7b4936a" providerId="ADAL" clId="{17B9BDCE-5D10-415A-BEB0-1E4258446C05}" dt="2026-01-08T09:39:56.231" v="2056" actId="14100"/>
          <ac:picMkLst>
            <pc:docMk/>
            <pc:sldMk cId="108329125" sldId="257"/>
            <ac:picMk id="3" creationId="{FB836EA5-377E-A1ED-69F4-215E7266E157}"/>
          </ac:picMkLst>
        </pc:picChg>
        <pc:picChg chg="add del mod modCrop">
          <ac:chgData name="Frangipani Fabio" userId="227bac84-f037-40d9-8a7f-e6c7c7b4936a" providerId="ADAL" clId="{17B9BDCE-5D10-415A-BEB0-1E4258446C05}" dt="2026-01-07T15:45:29.978" v="247" actId="478"/>
          <ac:picMkLst>
            <pc:docMk/>
            <pc:sldMk cId="108329125" sldId="257"/>
            <ac:picMk id="5" creationId="{CC096A6F-F25C-940C-3A4F-A0686E80DA84}"/>
          </ac:picMkLst>
        </pc:picChg>
        <pc:picChg chg="add mod modCrop">
          <ac:chgData name="Frangipani Fabio" userId="227bac84-f037-40d9-8a7f-e6c7c7b4936a" providerId="ADAL" clId="{17B9BDCE-5D10-415A-BEB0-1E4258446C05}" dt="2026-01-07T15:52:07.339" v="624" actId="164"/>
          <ac:picMkLst>
            <pc:docMk/>
            <pc:sldMk cId="108329125" sldId="257"/>
            <ac:picMk id="7" creationId="{4CE65C35-D488-20C5-382F-EAF13CDEBA22}"/>
          </ac:picMkLst>
        </pc:picChg>
        <pc:picChg chg="add del mod">
          <ac:chgData name="Frangipani Fabio" userId="227bac84-f037-40d9-8a7f-e6c7c7b4936a" providerId="ADAL" clId="{17B9BDCE-5D10-415A-BEB0-1E4258446C05}" dt="2026-01-07T15:47:22.486" v="272" actId="478"/>
          <ac:picMkLst>
            <pc:docMk/>
            <pc:sldMk cId="108329125" sldId="257"/>
            <ac:picMk id="10" creationId="{933D2269-F930-A162-DC0F-F57BA1B44F3C}"/>
          </ac:picMkLst>
        </pc:picChg>
        <pc:picChg chg="add del mod">
          <ac:chgData name="Frangipani Fabio" userId="227bac84-f037-40d9-8a7f-e6c7c7b4936a" providerId="ADAL" clId="{17B9BDCE-5D10-415A-BEB0-1E4258446C05}" dt="2026-01-07T15:47:22.486" v="272" actId="478"/>
          <ac:picMkLst>
            <pc:docMk/>
            <pc:sldMk cId="108329125" sldId="257"/>
            <ac:picMk id="12" creationId="{D247B566-E6E9-1303-6898-87975B6E0924}"/>
          </ac:picMkLst>
        </pc:picChg>
      </pc:sldChg>
      <pc:sldChg chg="addSp modSp add del mod modTransition setBg">
        <pc:chgData name="Frangipani Fabio" userId="227bac84-f037-40d9-8a7f-e6c7c7b4936a" providerId="ADAL" clId="{17B9BDCE-5D10-415A-BEB0-1E4258446C05}" dt="2026-01-07T15:23:48.103" v="5" actId="2696"/>
        <pc:sldMkLst>
          <pc:docMk/>
          <pc:sldMk cId="1580881178" sldId="257"/>
        </pc:sldMkLst>
        <pc:spChg chg="mod">
          <ac:chgData name="Frangipani Fabio" userId="227bac84-f037-40d9-8a7f-e6c7c7b4936a" providerId="ADAL" clId="{17B9BDCE-5D10-415A-BEB0-1E4258446C05}" dt="2026-01-07T15:23:32.141" v="4" actId="48537"/>
          <ac:spMkLst>
            <pc:docMk/>
            <pc:sldMk cId="1580881178" sldId="257"/>
            <ac:spMk id="2" creationId="{61925305-46BD-DF82-75AE-2C7D6252A6B0}"/>
          </ac:spMkLst>
        </pc:spChg>
        <pc:spChg chg="mod">
          <ac:chgData name="Frangipani Fabio" userId="227bac84-f037-40d9-8a7f-e6c7c7b4936a" providerId="ADAL" clId="{17B9BDCE-5D10-415A-BEB0-1E4258446C05}" dt="2026-01-07T15:23:32.141" v="4" actId="48537"/>
          <ac:spMkLst>
            <pc:docMk/>
            <pc:sldMk cId="1580881178" sldId="257"/>
            <ac:spMk id="4" creationId="{DD298AF2-4568-23CC-061F-FB48EF586C5C}"/>
          </ac:spMkLst>
        </pc:spChg>
        <pc:spChg chg="add">
          <ac:chgData name="Frangipani Fabio" userId="227bac84-f037-40d9-8a7f-e6c7c7b4936a" providerId="ADAL" clId="{17B9BDCE-5D10-415A-BEB0-1E4258446C05}" dt="2026-01-07T15:23:32.141" v="4" actId="48537"/>
          <ac:spMkLst>
            <pc:docMk/>
            <pc:sldMk cId="1580881178" sldId="257"/>
            <ac:spMk id="10" creationId="{2961259D-605E-E200-FF9F-7C8C71D7C8E4}"/>
          </ac:spMkLst>
        </pc:spChg>
        <pc:picChg chg="mod ord">
          <ac:chgData name="Frangipani Fabio" userId="227bac84-f037-40d9-8a7f-e6c7c7b4936a" providerId="ADAL" clId="{17B9BDCE-5D10-415A-BEB0-1E4258446C05}" dt="2026-01-07T15:23:32.141" v="4" actId="48537"/>
          <ac:picMkLst>
            <pc:docMk/>
            <pc:sldMk cId="1580881178" sldId="257"/>
            <ac:picMk id="5" creationId="{B738516A-E692-4496-993D-981F9F42B96D}"/>
          </ac:picMkLst>
        </pc:picChg>
      </pc:sldChg>
      <pc:sldChg chg="addSp delSp modSp new del mod">
        <pc:chgData name="Frangipani Fabio" userId="227bac84-f037-40d9-8a7f-e6c7c7b4936a" providerId="ADAL" clId="{17B9BDCE-5D10-415A-BEB0-1E4258446C05}" dt="2026-01-07T15:57:45.186" v="849" actId="47"/>
        <pc:sldMkLst>
          <pc:docMk/>
          <pc:sldMk cId="508819511" sldId="258"/>
        </pc:sldMkLst>
        <pc:spChg chg="del">
          <ac:chgData name="Frangipani Fabio" userId="227bac84-f037-40d9-8a7f-e6c7c7b4936a" providerId="ADAL" clId="{17B9BDCE-5D10-415A-BEB0-1E4258446C05}" dt="2026-01-07T15:54:43.938" v="837" actId="478"/>
          <ac:spMkLst>
            <pc:docMk/>
            <pc:sldMk cId="508819511" sldId="258"/>
            <ac:spMk id="2" creationId="{43AB5005-C9A1-024A-2E7E-56F7776EFBD2}"/>
          </ac:spMkLst>
        </pc:spChg>
        <pc:spChg chg="del">
          <ac:chgData name="Frangipani Fabio" userId="227bac84-f037-40d9-8a7f-e6c7c7b4936a" providerId="ADAL" clId="{17B9BDCE-5D10-415A-BEB0-1E4258446C05}" dt="2026-01-07T15:54:45.032" v="838" actId="478"/>
          <ac:spMkLst>
            <pc:docMk/>
            <pc:sldMk cId="508819511" sldId="258"/>
            <ac:spMk id="3" creationId="{C14EB2E2-76D6-3AD6-67E3-63D25BFBAD28}"/>
          </ac:spMkLst>
        </pc:spChg>
        <pc:picChg chg="add mod modCrop">
          <ac:chgData name="Frangipani Fabio" userId="227bac84-f037-40d9-8a7f-e6c7c7b4936a" providerId="ADAL" clId="{17B9BDCE-5D10-415A-BEB0-1E4258446C05}" dt="2026-01-07T15:56:30.732" v="848" actId="14100"/>
          <ac:picMkLst>
            <pc:docMk/>
            <pc:sldMk cId="508819511" sldId="258"/>
            <ac:picMk id="5" creationId="{43182FA5-F899-2398-BD1D-262D02838BE9}"/>
          </ac:picMkLst>
        </pc:picChg>
      </pc:sldChg>
      <pc:sldChg chg="addSp delSp modSp new mod">
        <pc:chgData name="Frangipani Fabio" userId="227bac84-f037-40d9-8a7f-e6c7c7b4936a" providerId="ADAL" clId="{17B9BDCE-5D10-415A-BEB0-1E4258446C05}" dt="2026-01-08T10:02:31.035" v="2586" actId="113"/>
        <pc:sldMkLst>
          <pc:docMk/>
          <pc:sldMk cId="1674361762" sldId="258"/>
        </pc:sldMkLst>
        <pc:spChg chg="del">
          <ac:chgData name="Frangipani Fabio" userId="227bac84-f037-40d9-8a7f-e6c7c7b4936a" providerId="ADAL" clId="{17B9BDCE-5D10-415A-BEB0-1E4258446C05}" dt="2026-01-07T15:57:49.870" v="851" actId="478"/>
          <ac:spMkLst>
            <pc:docMk/>
            <pc:sldMk cId="1674361762" sldId="258"/>
            <ac:spMk id="2" creationId="{35A326EC-8771-7CF7-3F34-C9BE041C6E15}"/>
          </ac:spMkLst>
        </pc:spChg>
        <pc:spChg chg="del">
          <ac:chgData name="Frangipani Fabio" userId="227bac84-f037-40d9-8a7f-e6c7c7b4936a" providerId="ADAL" clId="{17B9BDCE-5D10-415A-BEB0-1E4258446C05}" dt="2026-01-07T15:57:50.853" v="852" actId="478"/>
          <ac:spMkLst>
            <pc:docMk/>
            <pc:sldMk cId="1674361762" sldId="258"/>
            <ac:spMk id="3" creationId="{ECB7C46F-29A0-6E11-DAFD-8FD9DC07BC05}"/>
          </ac:spMkLst>
        </pc:spChg>
        <pc:spChg chg="add del mod">
          <ac:chgData name="Frangipani Fabio" userId="227bac84-f037-40d9-8a7f-e6c7c7b4936a" providerId="ADAL" clId="{17B9BDCE-5D10-415A-BEB0-1E4258446C05}" dt="2026-01-07T15:58:16.539" v="861" actId="478"/>
          <ac:spMkLst>
            <pc:docMk/>
            <pc:sldMk cId="1674361762" sldId="258"/>
            <ac:spMk id="6" creationId="{6560DC3B-8546-103F-5B74-7B20A482F69A}"/>
          </ac:spMkLst>
        </pc:spChg>
        <pc:spChg chg="add del">
          <ac:chgData name="Frangipani Fabio" userId="227bac84-f037-40d9-8a7f-e6c7c7b4936a" providerId="ADAL" clId="{17B9BDCE-5D10-415A-BEB0-1E4258446C05}" dt="2026-01-07T16:01:06.646" v="1065" actId="478"/>
          <ac:spMkLst>
            <pc:docMk/>
            <pc:sldMk cId="1674361762" sldId="258"/>
            <ac:spMk id="8" creationId="{47BD6802-4A23-D012-FF10-E997E9304053}"/>
          </ac:spMkLst>
        </pc:spChg>
        <pc:spChg chg="add mod">
          <ac:chgData name="Frangipani Fabio" userId="227bac84-f037-40d9-8a7f-e6c7c7b4936a" providerId="ADAL" clId="{17B9BDCE-5D10-415A-BEB0-1E4258446C05}" dt="2026-01-08T10:02:31.035" v="2586" actId="113"/>
          <ac:spMkLst>
            <pc:docMk/>
            <pc:sldMk cId="1674361762" sldId="258"/>
            <ac:spMk id="9" creationId="{138A9BD7-5B3F-86A5-36ED-0CACF6617480}"/>
          </ac:spMkLst>
        </pc:spChg>
        <pc:spChg chg="add mod">
          <ac:chgData name="Frangipani Fabio" userId="227bac84-f037-40d9-8a7f-e6c7c7b4936a" providerId="ADAL" clId="{17B9BDCE-5D10-415A-BEB0-1E4258446C05}" dt="2026-01-07T16:06:04.888" v="1406" actId="113"/>
          <ac:spMkLst>
            <pc:docMk/>
            <pc:sldMk cId="1674361762" sldId="258"/>
            <ac:spMk id="10" creationId="{E550C19C-FCFD-BFCD-8461-A991EC01055F}"/>
          </ac:spMkLst>
        </pc:spChg>
        <pc:picChg chg="add mod">
          <ac:chgData name="Frangipani Fabio" userId="227bac84-f037-40d9-8a7f-e6c7c7b4936a" providerId="ADAL" clId="{17B9BDCE-5D10-415A-BEB0-1E4258446C05}" dt="2026-01-08T09:38:44.802" v="2045"/>
          <ac:picMkLst>
            <pc:docMk/>
            <pc:sldMk cId="1674361762" sldId="258"/>
            <ac:picMk id="2" creationId="{CB86FE09-9F34-0AB9-7A9E-EA91FDEC85AC}"/>
          </ac:picMkLst>
        </pc:picChg>
        <pc:picChg chg="add mod">
          <ac:chgData name="Frangipani Fabio" userId="227bac84-f037-40d9-8a7f-e6c7c7b4936a" providerId="ADAL" clId="{17B9BDCE-5D10-415A-BEB0-1E4258446C05}" dt="2026-01-08T09:40:01.399" v="2057"/>
          <ac:picMkLst>
            <pc:docMk/>
            <pc:sldMk cId="1674361762" sldId="258"/>
            <ac:picMk id="3" creationId="{B663653F-5578-0464-E935-2F26C042BBB2}"/>
          </ac:picMkLst>
        </pc:picChg>
        <pc:picChg chg="add mod modCrop">
          <ac:chgData name="Frangipani Fabio" userId="227bac84-f037-40d9-8a7f-e6c7c7b4936a" providerId="ADAL" clId="{17B9BDCE-5D10-415A-BEB0-1E4258446C05}" dt="2026-01-07T16:06:35.980" v="1409" actId="1076"/>
          <ac:picMkLst>
            <pc:docMk/>
            <pc:sldMk cId="1674361762" sldId="258"/>
            <ac:picMk id="5" creationId="{5999E4A7-2B90-2847-0C26-567641F35A7E}"/>
          </ac:picMkLst>
        </pc:picChg>
      </pc:sldChg>
      <pc:sldChg chg="addSp delSp modSp new mod">
        <pc:chgData name="Frangipani Fabio" userId="227bac84-f037-40d9-8a7f-e6c7c7b4936a" providerId="ADAL" clId="{17B9BDCE-5D10-415A-BEB0-1E4258446C05}" dt="2026-01-08T10:26:26.072" v="2933" actId="207"/>
        <pc:sldMkLst>
          <pc:docMk/>
          <pc:sldMk cId="1120005914" sldId="259"/>
        </pc:sldMkLst>
        <pc:spChg chg="del">
          <ac:chgData name="Frangipani Fabio" userId="227bac84-f037-40d9-8a7f-e6c7c7b4936a" providerId="ADAL" clId="{17B9BDCE-5D10-415A-BEB0-1E4258446C05}" dt="2026-01-08T08:37:20.351" v="1411" actId="478"/>
          <ac:spMkLst>
            <pc:docMk/>
            <pc:sldMk cId="1120005914" sldId="259"/>
            <ac:spMk id="2" creationId="{81F73E83-33FA-84A0-F537-9B1539E11F85}"/>
          </ac:spMkLst>
        </pc:spChg>
        <pc:spChg chg="del">
          <ac:chgData name="Frangipani Fabio" userId="227bac84-f037-40d9-8a7f-e6c7c7b4936a" providerId="ADAL" clId="{17B9BDCE-5D10-415A-BEB0-1E4258446C05}" dt="2026-01-08T08:37:21.502" v="1412" actId="478"/>
          <ac:spMkLst>
            <pc:docMk/>
            <pc:sldMk cId="1120005914" sldId="259"/>
            <ac:spMk id="3" creationId="{4FA7169A-CC37-4C8C-CBE1-59EFC04DA100}"/>
          </ac:spMkLst>
        </pc:spChg>
        <pc:spChg chg="add mod">
          <ac:chgData name="Frangipani Fabio" userId="227bac84-f037-40d9-8a7f-e6c7c7b4936a" providerId="ADAL" clId="{17B9BDCE-5D10-415A-BEB0-1E4258446C05}" dt="2026-01-08T10:26:26.072" v="2933" actId="207"/>
          <ac:spMkLst>
            <pc:docMk/>
            <pc:sldMk cId="1120005914" sldId="259"/>
            <ac:spMk id="7" creationId="{4E19FD4E-7407-07DE-000A-A71F79D9D83E}"/>
          </ac:spMkLst>
        </pc:spChg>
        <pc:spChg chg="add mod">
          <ac:chgData name="Frangipani Fabio" userId="227bac84-f037-40d9-8a7f-e6c7c7b4936a" providerId="ADAL" clId="{17B9BDCE-5D10-415A-BEB0-1E4258446C05}" dt="2026-01-08T09:15:17.468" v="2020" actId="692"/>
          <ac:spMkLst>
            <pc:docMk/>
            <pc:sldMk cId="1120005914" sldId="259"/>
            <ac:spMk id="8" creationId="{9F780CC3-0451-7B06-3F0F-F72582C733FE}"/>
          </ac:spMkLst>
        </pc:spChg>
        <pc:picChg chg="add mod modCrop">
          <ac:chgData name="Frangipani Fabio" userId="227bac84-f037-40d9-8a7f-e6c7c7b4936a" providerId="ADAL" clId="{17B9BDCE-5D10-415A-BEB0-1E4258446C05}" dt="2026-01-08T09:37:53.358" v="2042" actId="1076"/>
          <ac:picMkLst>
            <pc:docMk/>
            <pc:sldMk cId="1120005914" sldId="259"/>
            <ac:picMk id="5" creationId="{D0CCBEFA-BAA4-272D-F66E-D048BC9F2324}"/>
          </ac:picMkLst>
        </pc:picChg>
        <pc:picChg chg="add mod">
          <ac:chgData name="Frangipani Fabio" userId="227bac84-f037-40d9-8a7f-e6c7c7b4936a" providerId="ADAL" clId="{17B9BDCE-5D10-415A-BEB0-1E4258446C05}" dt="2026-01-08T09:40:04.447" v="2058"/>
          <ac:picMkLst>
            <pc:docMk/>
            <pc:sldMk cId="1120005914" sldId="259"/>
            <ac:picMk id="9" creationId="{80F419E6-9316-1147-BE0F-53DB41EE909F}"/>
          </ac:picMkLst>
        </pc:picChg>
      </pc:sldChg>
      <pc:sldChg chg="addSp delSp modSp new mod">
        <pc:chgData name="Frangipani Fabio" userId="227bac84-f037-40d9-8a7f-e6c7c7b4936a" providerId="ADAL" clId="{17B9BDCE-5D10-415A-BEB0-1E4258446C05}" dt="2026-01-08T09:51:50.135" v="2475" actId="1076"/>
        <pc:sldMkLst>
          <pc:docMk/>
          <pc:sldMk cId="921784507" sldId="260"/>
        </pc:sldMkLst>
        <pc:spChg chg="del">
          <ac:chgData name="Frangipani Fabio" userId="227bac84-f037-40d9-8a7f-e6c7c7b4936a" providerId="ADAL" clId="{17B9BDCE-5D10-415A-BEB0-1E4258446C05}" dt="2026-01-08T08:42:12.867" v="1594" actId="478"/>
          <ac:spMkLst>
            <pc:docMk/>
            <pc:sldMk cId="921784507" sldId="260"/>
            <ac:spMk id="2" creationId="{215AA806-3823-4DD3-1B4B-74C52F9EB571}"/>
          </ac:spMkLst>
        </pc:spChg>
        <pc:spChg chg="del">
          <ac:chgData name="Frangipani Fabio" userId="227bac84-f037-40d9-8a7f-e6c7c7b4936a" providerId="ADAL" clId="{17B9BDCE-5D10-415A-BEB0-1E4258446C05}" dt="2026-01-08T08:42:13.987" v="1595" actId="478"/>
          <ac:spMkLst>
            <pc:docMk/>
            <pc:sldMk cId="921784507" sldId="260"/>
            <ac:spMk id="3" creationId="{84606534-04B4-77A7-F9BE-F895F87F6EAB}"/>
          </ac:spMkLst>
        </pc:spChg>
        <pc:spChg chg="add mod">
          <ac:chgData name="Frangipani Fabio" userId="227bac84-f037-40d9-8a7f-e6c7c7b4936a" providerId="ADAL" clId="{17B9BDCE-5D10-415A-BEB0-1E4258446C05}" dt="2026-01-08T09:51:47.596" v="2474" actId="1035"/>
          <ac:spMkLst>
            <pc:docMk/>
            <pc:sldMk cId="921784507" sldId="260"/>
            <ac:spMk id="7" creationId="{59123309-9A21-AD37-90A7-3AA75B2CF28E}"/>
          </ac:spMkLst>
        </pc:spChg>
        <pc:spChg chg="add mod">
          <ac:chgData name="Frangipani Fabio" userId="227bac84-f037-40d9-8a7f-e6c7c7b4936a" providerId="ADAL" clId="{17B9BDCE-5D10-415A-BEB0-1E4258446C05}" dt="2026-01-08T09:51:47.596" v="2474" actId="1035"/>
          <ac:spMkLst>
            <pc:docMk/>
            <pc:sldMk cId="921784507" sldId="260"/>
            <ac:spMk id="9" creationId="{41755B74-53F7-5972-82B3-BF905B51C4F6}"/>
          </ac:spMkLst>
        </pc:spChg>
        <pc:spChg chg="add mod">
          <ac:chgData name="Frangipani Fabio" userId="227bac84-f037-40d9-8a7f-e6c7c7b4936a" providerId="ADAL" clId="{17B9BDCE-5D10-415A-BEB0-1E4258446C05}" dt="2026-01-08T09:51:47.596" v="2474" actId="1035"/>
          <ac:spMkLst>
            <pc:docMk/>
            <pc:sldMk cId="921784507" sldId="260"/>
            <ac:spMk id="12" creationId="{FDC4E676-C29B-CA95-3EBC-5E8961E47C60}"/>
          </ac:spMkLst>
        </pc:spChg>
        <pc:spChg chg="add mod">
          <ac:chgData name="Frangipani Fabio" userId="227bac84-f037-40d9-8a7f-e6c7c7b4936a" providerId="ADAL" clId="{17B9BDCE-5D10-415A-BEB0-1E4258446C05}" dt="2026-01-08T09:51:47.596" v="2474" actId="1035"/>
          <ac:spMkLst>
            <pc:docMk/>
            <pc:sldMk cId="921784507" sldId="260"/>
            <ac:spMk id="13" creationId="{92B4B021-B396-B009-0A08-1C725A3A2E9B}"/>
          </ac:spMkLst>
        </pc:spChg>
        <pc:picChg chg="add mod modCrop">
          <ac:chgData name="Frangipani Fabio" userId="227bac84-f037-40d9-8a7f-e6c7c7b4936a" providerId="ADAL" clId="{17B9BDCE-5D10-415A-BEB0-1E4258446C05}" dt="2026-01-08T09:51:50.135" v="2475" actId="1076"/>
          <ac:picMkLst>
            <pc:docMk/>
            <pc:sldMk cId="921784507" sldId="260"/>
            <ac:picMk id="5" creationId="{1A014CFC-58AA-3802-CD91-7F7091E050F5}"/>
          </ac:picMkLst>
        </pc:picChg>
        <pc:picChg chg="add mod">
          <ac:chgData name="Frangipani Fabio" userId="227bac84-f037-40d9-8a7f-e6c7c7b4936a" providerId="ADAL" clId="{17B9BDCE-5D10-415A-BEB0-1E4258446C05}" dt="2026-01-08T09:40:11.284" v="2060"/>
          <ac:picMkLst>
            <pc:docMk/>
            <pc:sldMk cId="921784507" sldId="260"/>
            <ac:picMk id="8" creationId="{ABC36152-34BD-E63B-4F61-849DC031696A}"/>
          </ac:picMkLst>
        </pc:picChg>
        <pc:picChg chg="add mod">
          <ac:chgData name="Frangipani Fabio" userId="227bac84-f037-40d9-8a7f-e6c7c7b4936a" providerId="ADAL" clId="{17B9BDCE-5D10-415A-BEB0-1E4258446C05}" dt="2026-01-08T09:51:47.596" v="2474" actId="1035"/>
          <ac:picMkLst>
            <pc:docMk/>
            <pc:sldMk cId="921784507" sldId="260"/>
            <ac:picMk id="11" creationId="{45C5A24D-5347-2741-5EEC-83EF8DCBEB72}"/>
          </ac:picMkLst>
        </pc:picChg>
      </pc:sldChg>
      <pc:sldChg chg="addSp delSp modSp new mod">
        <pc:chgData name="Frangipani Fabio" userId="227bac84-f037-40d9-8a7f-e6c7c7b4936a" providerId="ADAL" clId="{17B9BDCE-5D10-415A-BEB0-1E4258446C05}" dt="2026-01-08T09:51:20.514" v="2449" actId="14100"/>
        <pc:sldMkLst>
          <pc:docMk/>
          <pc:sldMk cId="1853144412" sldId="261"/>
        </pc:sldMkLst>
        <pc:spChg chg="del">
          <ac:chgData name="Frangipani Fabio" userId="227bac84-f037-40d9-8a7f-e6c7c7b4936a" providerId="ADAL" clId="{17B9BDCE-5D10-415A-BEB0-1E4258446C05}" dt="2026-01-08T08:53:20.319" v="1639" actId="478"/>
          <ac:spMkLst>
            <pc:docMk/>
            <pc:sldMk cId="1853144412" sldId="261"/>
            <ac:spMk id="2" creationId="{99B57F59-2F03-9887-7024-C7433424C18F}"/>
          </ac:spMkLst>
        </pc:spChg>
        <pc:spChg chg="del">
          <ac:chgData name="Frangipani Fabio" userId="227bac84-f037-40d9-8a7f-e6c7c7b4936a" providerId="ADAL" clId="{17B9BDCE-5D10-415A-BEB0-1E4258446C05}" dt="2026-01-08T08:53:23.345" v="1640" actId="478"/>
          <ac:spMkLst>
            <pc:docMk/>
            <pc:sldMk cId="1853144412" sldId="261"/>
            <ac:spMk id="3" creationId="{82E2A07E-01E2-8F55-C666-263522A7A331}"/>
          </ac:spMkLst>
        </pc:spChg>
        <pc:spChg chg="add mod">
          <ac:chgData name="Frangipani Fabio" userId="227bac84-f037-40d9-8a7f-e6c7c7b4936a" providerId="ADAL" clId="{17B9BDCE-5D10-415A-BEB0-1E4258446C05}" dt="2026-01-08T09:50:30.185" v="2325" actId="14100"/>
          <ac:spMkLst>
            <pc:docMk/>
            <pc:sldMk cId="1853144412" sldId="261"/>
            <ac:spMk id="6" creationId="{3097A6BD-91C7-3086-4804-43379F61EF11}"/>
          </ac:spMkLst>
        </pc:spChg>
        <pc:spChg chg="add mod">
          <ac:chgData name="Frangipani Fabio" userId="227bac84-f037-40d9-8a7f-e6c7c7b4936a" providerId="ADAL" clId="{17B9BDCE-5D10-415A-BEB0-1E4258446C05}" dt="2026-01-08T09:50:01.592" v="2320" actId="1035"/>
          <ac:spMkLst>
            <pc:docMk/>
            <pc:sldMk cId="1853144412" sldId="261"/>
            <ac:spMk id="7" creationId="{D3FAC76A-0C93-F8D2-5BAA-ADC22CF516C6}"/>
          </ac:spMkLst>
        </pc:spChg>
        <pc:spChg chg="add mod">
          <ac:chgData name="Frangipani Fabio" userId="227bac84-f037-40d9-8a7f-e6c7c7b4936a" providerId="ADAL" clId="{17B9BDCE-5D10-415A-BEB0-1E4258446C05}" dt="2026-01-08T09:51:20.514" v="2449" actId="14100"/>
          <ac:spMkLst>
            <pc:docMk/>
            <pc:sldMk cId="1853144412" sldId="261"/>
            <ac:spMk id="9" creationId="{34CBA2A8-1820-A79C-91AF-74893838204C}"/>
          </ac:spMkLst>
        </pc:spChg>
        <pc:picChg chg="add mod modCrop">
          <ac:chgData name="Frangipani Fabio" userId="227bac84-f037-40d9-8a7f-e6c7c7b4936a" providerId="ADAL" clId="{17B9BDCE-5D10-415A-BEB0-1E4258446C05}" dt="2026-01-08T09:50:01.592" v="2320" actId="1035"/>
          <ac:picMkLst>
            <pc:docMk/>
            <pc:sldMk cId="1853144412" sldId="261"/>
            <ac:picMk id="5" creationId="{5F5E4339-E26C-8831-0781-F559B64DED74}"/>
          </ac:picMkLst>
        </pc:picChg>
        <pc:picChg chg="add mod">
          <ac:chgData name="Frangipani Fabio" userId="227bac84-f037-40d9-8a7f-e6c7c7b4936a" providerId="ADAL" clId="{17B9BDCE-5D10-415A-BEB0-1E4258446C05}" dt="2026-01-08T09:40:08.063" v="2059"/>
          <ac:picMkLst>
            <pc:docMk/>
            <pc:sldMk cId="1853144412" sldId="261"/>
            <ac:picMk id="8" creationId="{02B110A1-4624-A727-6B85-03482A0E953F}"/>
          </ac:picMkLst>
        </pc:picChg>
      </pc:sldChg>
      <pc:sldChg chg="addSp delSp modSp new mod">
        <pc:chgData name="Frangipani Fabio" userId="227bac84-f037-40d9-8a7f-e6c7c7b4936a" providerId="ADAL" clId="{17B9BDCE-5D10-415A-BEB0-1E4258446C05}" dt="2026-01-08T09:52:52.415" v="2487" actId="14100"/>
        <pc:sldMkLst>
          <pc:docMk/>
          <pc:sldMk cId="4280966896" sldId="262"/>
        </pc:sldMkLst>
        <pc:spChg chg="del">
          <ac:chgData name="Frangipani Fabio" userId="227bac84-f037-40d9-8a7f-e6c7c7b4936a" providerId="ADAL" clId="{17B9BDCE-5D10-415A-BEB0-1E4258446C05}" dt="2026-01-08T09:42:21.432" v="2062" actId="478"/>
          <ac:spMkLst>
            <pc:docMk/>
            <pc:sldMk cId="4280966896" sldId="262"/>
            <ac:spMk id="2" creationId="{6B77DF05-1B27-1564-9EF6-940FFD0F56E8}"/>
          </ac:spMkLst>
        </pc:spChg>
        <pc:spChg chg="del">
          <ac:chgData name="Frangipani Fabio" userId="227bac84-f037-40d9-8a7f-e6c7c7b4936a" providerId="ADAL" clId="{17B9BDCE-5D10-415A-BEB0-1E4258446C05}" dt="2026-01-08T09:42:22.467" v="2063" actId="478"/>
          <ac:spMkLst>
            <pc:docMk/>
            <pc:sldMk cId="4280966896" sldId="262"/>
            <ac:spMk id="3" creationId="{E5634CC4-0B9E-A4F6-DF82-A451EA3B43B4}"/>
          </ac:spMkLst>
        </pc:spChg>
        <pc:spChg chg="add mod">
          <ac:chgData name="Frangipani Fabio" userId="227bac84-f037-40d9-8a7f-e6c7c7b4936a" providerId="ADAL" clId="{17B9BDCE-5D10-415A-BEB0-1E4258446C05}" dt="2026-01-08T09:52:48.970" v="2486" actId="14100"/>
          <ac:spMkLst>
            <pc:docMk/>
            <pc:sldMk cId="4280966896" sldId="262"/>
            <ac:spMk id="7" creationId="{56C53EF4-4D74-F889-9CB8-6C844DDA0A7A}"/>
          </ac:spMkLst>
        </pc:spChg>
        <pc:spChg chg="add mod">
          <ac:chgData name="Frangipani Fabio" userId="227bac84-f037-40d9-8a7f-e6c7c7b4936a" providerId="ADAL" clId="{17B9BDCE-5D10-415A-BEB0-1E4258446C05}" dt="2026-01-08T09:52:52.415" v="2487" actId="14100"/>
          <ac:spMkLst>
            <pc:docMk/>
            <pc:sldMk cId="4280966896" sldId="262"/>
            <ac:spMk id="9" creationId="{7E4CD991-74AF-7439-7FFB-AE1E5C52A9F2}"/>
          </ac:spMkLst>
        </pc:spChg>
        <pc:picChg chg="add mod modCrop">
          <ac:chgData name="Frangipani Fabio" userId="227bac84-f037-40d9-8a7f-e6c7c7b4936a" providerId="ADAL" clId="{17B9BDCE-5D10-415A-BEB0-1E4258446C05}" dt="2026-01-08T09:42:44.607" v="2070" actId="1076"/>
          <ac:picMkLst>
            <pc:docMk/>
            <pc:sldMk cId="4280966896" sldId="262"/>
            <ac:picMk id="5" creationId="{933F86DC-37FF-1626-78A3-D7C5D24178A9}"/>
          </ac:picMkLst>
        </pc:picChg>
        <pc:picChg chg="add mod">
          <ac:chgData name="Frangipani Fabio" userId="227bac84-f037-40d9-8a7f-e6c7c7b4936a" providerId="ADAL" clId="{17B9BDCE-5D10-415A-BEB0-1E4258446C05}" dt="2026-01-08T09:49:14.012" v="2275"/>
          <ac:picMkLst>
            <pc:docMk/>
            <pc:sldMk cId="4280966896" sldId="262"/>
            <ac:picMk id="10" creationId="{9A61F9E2-34FF-F2D7-6CA9-85DB7A3F5893}"/>
          </ac:picMkLst>
        </pc:picChg>
      </pc:sldChg>
      <pc:sldChg chg="addSp delSp modSp new mod">
        <pc:chgData name="Frangipani Fabio" userId="227bac84-f037-40d9-8a7f-e6c7c7b4936a" providerId="ADAL" clId="{17B9BDCE-5D10-415A-BEB0-1E4258446C05}" dt="2026-01-08T09:57:43.262" v="2557"/>
        <pc:sldMkLst>
          <pc:docMk/>
          <pc:sldMk cId="3016478027" sldId="263"/>
        </pc:sldMkLst>
        <pc:spChg chg="del">
          <ac:chgData name="Frangipani Fabio" userId="227bac84-f037-40d9-8a7f-e6c7c7b4936a" providerId="ADAL" clId="{17B9BDCE-5D10-415A-BEB0-1E4258446C05}" dt="2026-01-08T09:52:25.807" v="2477" actId="478"/>
          <ac:spMkLst>
            <pc:docMk/>
            <pc:sldMk cId="3016478027" sldId="263"/>
            <ac:spMk id="2" creationId="{DAFD513A-DF2F-EFDE-9CAC-A31A85563032}"/>
          </ac:spMkLst>
        </pc:spChg>
        <pc:spChg chg="del">
          <ac:chgData name="Frangipani Fabio" userId="227bac84-f037-40d9-8a7f-e6c7c7b4936a" providerId="ADAL" clId="{17B9BDCE-5D10-415A-BEB0-1E4258446C05}" dt="2026-01-08T09:52:26.828" v="2478" actId="478"/>
          <ac:spMkLst>
            <pc:docMk/>
            <pc:sldMk cId="3016478027" sldId="263"/>
            <ac:spMk id="3" creationId="{3AE0BB9E-B751-2B86-16C3-EA2790D802C0}"/>
          </ac:spMkLst>
        </pc:spChg>
        <pc:spChg chg="add mod">
          <ac:chgData name="Frangipani Fabio" userId="227bac84-f037-40d9-8a7f-e6c7c7b4936a" providerId="ADAL" clId="{17B9BDCE-5D10-415A-BEB0-1E4258446C05}" dt="2026-01-08T09:57:33.503" v="2555" actId="14100"/>
          <ac:spMkLst>
            <pc:docMk/>
            <pc:sldMk cId="3016478027" sldId="263"/>
            <ac:spMk id="7" creationId="{C9E32EE3-D052-F918-0E42-D4B4DC6815E8}"/>
          </ac:spMkLst>
        </pc:spChg>
        <pc:spChg chg="add mod">
          <ac:chgData name="Frangipani Fabio" userId="227bac84-f037-40d9-8a7f-e6c7c7b4936a" providerId="ADAL" clId="{17B9BDCE-5D10-415A-BEB0-1E4258446C05}" dt="2026-01-08T09:57:26.753" v="2553" actId="1076"/>
          <ac:spMkLst>
            <pc:docMk/>
            <pc:sldMk cId="3016478027" sldId="263"/>
            <ac:spMk id="13" creationId="{BE85D13D-F41F-2739-83CA-F4314AD90FBF}"/>
          </ac:spMkLst>
        </pc:spChg>
        <pc:picChg chg="add mod modCrop">
          <ac:chgData name="Frangipani Fabio" userId="227bac84-f037-40d9-8a7f-e6c7c7b4936a" providerId="ADAL" clId="{17B9BDCE-5D10-415A-BEB0-1E4258446C05}" dt="2026-01-08T09:57:36.456" v="2556" actId="14100"/>
          <ac:picMkLst>
            <pc:docMk/>
            <pc:sldMk cId="3016478027" sldId="263"/>
            <ac:picMk id="5" creationId="{E289906D-08B0-C0E9-424C-216C463DAB99}"/>
          </ac:picMkLst>
        </pc:picChg>
        <pc:picChg chg="add del mod">
          <ac:chgData name="Frangipani Fabio" userId="227bac84-f037-40d9-8a7f-e6c7c7b4936a" providerId="ADAL" clId="{17B9BDCE-5D10-415A-BEB0-1E4258446C05}" dt="2026-01-08T09:54:18.494" v="2504" actId="22"/>
          <ac:picMkLst>
            <pc:docMk/>
            <pc:sldMk cId="3016478027" sldId="263"/>
            <ac:picMk id="9" creationId="{E546E4E6-4E05-D8AA-AFC0-945AB8978FEF}"/>
          </ac:picMkLst>
        </pc:picChg>
        <pc:picChg chg="add mod modCrop">
          <ac:chgData name="Frangipani Fabio" userId="227bac84-f037-40d9-8a7f-e6c7c7b4936a" providerId="ADAL" clId="{17B9BDCE-5D10-415A-BEB0-1E4258446C05}" dt="2026-01-08T09:57:20.205" v="2551" actId="1076"/>
          <ac:picMkLst>
            <pc:docMk/>
            <pc:sldMk cId="3016478027" sldId="263"/>
            <ac:picMk id="11" creationId="{6AA50445-0B9F-2715-A4AF-5745742E390B}"/>
          </ac:picMkLst>
        </pc:picChg>
        <pc:picChg chg="add mod">
          <ac:chgData name="Frangipani Fabio" userId="227bac84-f037-40d9-8a7f-e6c7c7b4936a" providerId="ADAL" clId="{17B9BDCE-5D10-415A-BEB0-1E4258446C05}" dt="2026-01-08T09:57:43.262" v="2557"/>
          <ac:picMkLst>
            <pc:docMk/>
            <pc:sldMk cId="3016478027" sldId="263"/>
            <ac:picMk id="14" creationId="{4C4E7B29-AADD-3C1D-171F-D3EDC3F867C5}"/>
          </ac:picMkLst>
        </pc:picChg>
      </pc:sldChg>
      <pc:sldChg chg="addSp delSp modSp new mod">
        <pc:chgData name="Frangipani Fabio" userId="227bac84-f037-40d9-8a7f-e6c7c7b4936a" providerId="ADAL" clId="{17B9BDCE-5D10-415A-BEB0-1E4258446C05}" dt="2026-01-08T10:01:19.136" v="2584" actId="14100"/>
        <pc:sldMkLst>
          <pc:docMk/>
          <pc:sldMk cId="975016710" sldId="264"/>
        </pc:sldMkLst>
        <pc:spChg chg="del">
          <ac:chgData name="Frangipani Fabio" userId="227bac84-f037-40d9-8a7f-e6c7c7b4936a" providerId="ADAL" clId="{17B9BDCE-5D10-415A-BEB0-1E4258446C05}" dt="2026-01-08T09:58:41.928" v="2559" actId="478"/>
          <ac:spMkLst>
            <pc:docMk/>
            <pc:sldMk cId="975016710" sldId="264"/>
            <ac:spMk id="2" creationId="{4943F31B-315C-702C-BE5E-80CC4BB8AF86}"/>
          </ac:spMkLst>
        </pc:spChg>
        <pc:spChg chg="del">
          <ac:chgData name="Frangipani Fabio" userId="227bac84-f037-40d9-8a7f-e6c7c7b4936a" providerId="ADAL" clId="{17B9BDCE-5D10-415A-BEB0-1E4258446C05}" dt="2026-01-08T09:58:43.366" v="2560" actId="478"/>
          <ac:spMkLst>
            <pc:docMk/>
            <pc:sldMk cId="975016710" sldId="264"/>
            <ac:spMk id="3" creationId="{8556EFDF-2B22-E62E-48AD-8BB876972B20}"/>
          </ac:spMkLst>
        </pc:spChg>
        <pc:picChg chg="add mod">
          <ac:chgData name="Frangipani Fabio" userId="227bac84-f037-40d9-8a7f-e6c7c7b4936a" providerId="ADAL" clId="{17B9BDCE-5D10-415A-BEB0-1E4258446C05}" dt="2026-01-08T09:58:45.265" v="2561"/>
          <ac:picMkLst>
            <pc:docMk/>
            <pc:sldMk cId="975016710" sldId="264"/>
            <ac:picMk id="4" creationId="{44A4F6CF-239E-001F-5753-3CDC75A16503}"/>
          </ac:picMkLst>
        </pc:picChg>
        <pc:picChg chg="add del mod">
          <ac:chgData name="Frangipani Fabio" userId="227bac84-f037-40d9-8a7f-e6c7c7b4936a" providerId="ADAL" clId="{17B9BDCE-5D10-415A-BEB0-1E4258446C05}" dt="2026-01-08T09:59:24.473" v="2567" actId="478"/>
          <ac:picMkLst>
            <pc:docMk/>
            <pc:sldMk cId="975016710" sldId="264"/>
            <ac:picMk id="6" creationId="{B52E9851-6074-ACEC-58EF-9DC3753DC596}"/>
          </ac:picMkLst>
        </pc:picChg>
        <pc:picChg chg="add del mod">
          <ac:chgData name="Frangipani Fabio" userId="227bac84-f037-40d9-8a7f-e6c7c7b4936a" providerId="ADAL" clId="{17B9BDCE-5D10-415A-BEB0-1E4258446C05}" dt="2026-01-08T09:59:31.452" v="2572" actId="478"/>
          <ac:picMkLst>
            <pc:docMk/>
            <pc:sldMk cId="975016710" sldId="264"/>
            <ac:picMk id="8" creationId="{F1C9FBBD-701B-8B2D-0B0B-FD5BCE9C0C6A}"/>
          </ac:picMkLst>
        </pc:picChg>
        <pc:picChg chg="add mod">
          <ac:chgData name="Frangipani Fabio" userId="227bac84-f037-40d9-8a7f-e6c7c7b4936a" providerId="ADAL" clId="{17B9BDCE-5D10-415A-BEB0-1E4258446C05}" dt="2026-01-08T10:01:19.136" v="2584" actId="14100"/>
          <ac:picMkLst>
            <pc:docMk/>
            <pc:sldMk cId="975016710" sldId="264"/>
            <ac:picMk id="10" creationId="{594DB680-1B01-C7BB-ACBF-0F4689E08934}"/>
          </ac:picMkLst>
        </pc:picChg>
      </pc:sldChg>
      <pc:sldChg chg="new del">
        <pc:chgData name="Frangipani Fabio" userId="227bac84-f037-40d9-8a7f-e6c7c7b4936a" providerId="ADAL" clId="{17B9BDCE-5D10-415A-BEB0-1E4258446C05}" dt="2026-01-08T10:00:10.212" v="2577" actId="680"/>
        <pc:sldMkLst>
          <pc:docMk/>
          <pc:sldMk cId="700682529" sldId="265"/>
        </pc:sldMkLst>
      </pc:sldChg>
      <pc:sldChg chg="modSp add mod ord">
        <pc:chgData name="Frangipani Fabio" userId="227bac84-f037-40d9-8a7f-e6c7c7b4936a" providerId="ADAL" clId="{17B9BDCE-5D10-415A-BEB0-1E4258446C05}" dt="2026-01-08T10:01:08.182" v="2583" actId="14100"/>
        <pc:sldMkLst>
          <pc:docMk/>
          <pc:sldMk cId="3191828969" sldId="265"/>
        </pc:sldMkLst>
        <pc:picChg chg="mod">
          <ac:chgData name="Frangipani Fabio" userId="227bac84-f037-40d9-8a7f-e6c7c7b4936a" providerId="ADAL" clId="{17B9BDCE-5D10-415A-BEB0-1E4258446C05}" dt="2026-01-08T10:01:08.182" v="2583" actId="14100"/>
          <ac:picMkLst>
            <pc:docMk/>
            <pc:sldMk cId="3191828969" sldId="265"/>
            <ac:picMk id="10" creationId="{84C51063-C0AC-49AB-B7C4-3F7697D2556A}"/>
          </ac:picMkLst>
        </pc:picChg>
      </pc:sldChg>
      <pc:sldMasterChg chg="add del addSldLayout delSldLayout">
        <pc:chgData name="Frangipani Fabio" userId="227bac84-f037-40d9-8a7f-e6c7c7b4936a" providerId="ADAL" clId="{17B9BDCE-5D10-415A-BEB0-1E4258446C05}" dt="2026-01-07T15:27:18.204" v="30" actId="26606"/>
        <pc:sldMasterMkLst>
          <pc:docMk/>
          <pc:sldMasterMk cId="11168437" sldId="2147483648"/>
        </pc:sldMasterMkLst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2080665038" sldId="2147483649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2433920227" sldId="214748365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4129216820" sldId="214748365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245383645" sldId="214748365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3075193929" sldId="214748365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3568157633" sldId="214748365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2706531676" sldId="214748365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1565639704" sldId="214748365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3469730260" sldId="2147483657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1792370005" sldId="2147483658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11168437" sldId="2147483648"/>
            <pc:sldLayoutMk cId="3676354694" sldId="2147483659"/>
          </pc:sldLayoutMkLst>
        </pc:sldLayoutChg>
      </pc:sldMasterChg>
      <pc:sldMasterChg chg="add del addSldLayout delSldLayout">
        <pc:chgData name="Frangipani Fabio" userId="227bac84-f037-40d9-8a7f-e6c7c7b4936a" providerId="ADAL" clId="{17B9BDCE-5D10-415A-BEB0-1E4258446C05}" dt="2026-01-07T15:27:18.204" v="30" actId="26606"/>
        <pc:sldMasterMkLst>
          <pc:docMk/>
          <pc:sldMasterMk cId="3687698597" sldId="2147483858"/>
        </pc:sldMasterMkLst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4192329090" sldId="2147483807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3907771936" sldId="2147483808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792343910" sldId="2147483809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625396785" sldId="214748381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467848323" sldId="214748381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3010683646" sldId="214748381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260785941" sldId="214748381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3557503030" sldId="214748381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683397341" sldId="214748381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451742028" sldId="214748381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4140740223" sldId="2147483817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060744067" sldId="2147483818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612538454" sldId="2147483819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465671069" sldId="214748382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4003552423" sldId="214748382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075325070" sldId="214748382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860466689" sldId="214748382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692418567" sldId="214748382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3992037247" sldId="214748382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3650573655" sldId="214748382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5079914" sldId="2147483827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4237990479" sldId="2147483828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059671300" sldId="2147483829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310724128" sldId="214748383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482443202" sldId="214748383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064151162" sldId="214748383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396257911" sldId="214748383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390803580" sldId="214748383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962564443" sldId="214748383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823388852" sldId="214748383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300367208" sldId="2147483837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546878518" sldId="2147483838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3926364959" sldId="2147483839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3783186420" sldId="214748384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16660074" sldId="214748384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857485743" sldId="214748384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984786389" sldId="214748384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59239355" sldId="214748384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438347672" sldId="214748384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3884457305" sldId="214748384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443844266" sldId="2147483847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4210214425" sldId="2147483848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974881717" sldId="2147483849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227190951" sldId="214748385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900192353" sldId="214748385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1495809392" sldId="214748385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732132718" sldId="214748385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350850410" sldId="214748385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2365937334" sldId="214748385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4220497663" sldId="214748385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8.204" v="30" actId="26606"/>
          <pc:sldLayoutMkLst>
            <pc:docMk/>
            <pc:sldMasterMk cId="3687698597" sldId="2147483858"/>
            <pc:sldLayoutMk cId="73929902" sldId="2147483857"/>
          </pc:sldLayoutMkLst>
        </pc:sldLayoutChg>
      </pc:sldMasterChg>
      <pc:sldMasterChg chg="add del addSldLayout delSldLayout">
        <pc:chgData name="Frangipani Fabio" userId="227bac84-f037-40d9-8a7f-e6c7c7b4936a" providerId="ADAL" clId="{17B9BDCE-5D10-415A-BEB0-1E4258446C05}" dt="2026-01-07T15:27:15.651" v="28" actId="26606"/>
        <pc:sldMasterMkLst>
          <pc:docMk/>
          <pc:sldMasterMk cId="292529614" sldId="2147483908"/>
        </pc:sldMasterMkLst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62630565" sldId="214748386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556721449" sldId="214748386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808627560" sldId="214748386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631511604" sldId="214748386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683266121" sldId="214748386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576316482" sldId="214748386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016797627" sldId="214748386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412033379" sldId="2147483867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707003570" sldId="2147483868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005463284" sldId="2147483869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855553867" sldId="214748387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133216228" sldId="214748387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445922354" sldId="214748387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951665825" sldId="214748387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836728732" sldId="214748387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54146075" sldId="214748387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061124523" sldId="214748387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660640379" sldId="2147483877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4267331963" sldId="2147483878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930469218" sldId="2147483879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928146398" sldId="214748388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934043767" sldId="214748388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425706153" sldId="214748388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104714072" sldId="214748388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529325283" sldId="214748388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53757305" sldId="214748388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255621417" sldId="214748388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930523890" sldId="2147483887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616172150" sldId="2147483888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707421485" sldId="2147483889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857046155" sldId="214748389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498337424" sldId="214748389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015802717" sldId="214748389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338427960" sldId="214748389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700330968" sldId="214748389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53913570" sldId="214748389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429586435" sldId="214748389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203502819" sldId="2147483897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757935240" sldId="2147483898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012297538" sldId="2147483899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719173658" sldId="2147483900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508121624" sldId="2147483901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407059384" sldId="2147483902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801133734" sldId="2147483903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998093623" sldId="2147483904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820529987" sldId="2147483905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1819019811" sldId="2147483906"/>
          </pc:sldLayoutMkLst>
        </pc:sldLayoutChg>
        <pc:sldLayoutChg chg="add del">
          <pc:chgData name="Frangipani Fabio" userId="227bac84-f037-40d9-8a7f-e6c7c7b4936a" providerId="ADAL" clId="{17B9BDCE-5D10-415A-BEB0-1E4258446C05}" dt="2026-01-07T15:27:15.651" v="28" actId="26606"/>
          <pc:sldLayoutMkLst>
            <pc:docMk/>
            <pc:sldMasterMk cId="292529614" sldId="2147483908"/>
            <pc:sldLayoutMk cId="3198163308" sldId="21474839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12AD7-5A7B-47FD-8BD2-E2E1F8B51354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FF75-8458-4574-86D5-7A9851B0FE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4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0FF75-8458-4574-86D5-7A9851B0FEC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3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0FF75-8458-4574-86D5-7A9851B0FEC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31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E7841-F889-F4F3-1C33-367487FA6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2E4D835-EC52-AD02-4915-B1B2DED74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06E790D-5C74-FFC9-C9F5-303293CA4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068DFB-69DE-FE78-9738-98891D084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0FF75-8458-4574-86D5-7A9851B0FEC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93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9AB1F-B0DC-350C-2C87-ADA07EAC5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4B6726-69E4-374B-C3CF-E41227D13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ED298A-9CA9-995E-86F2-1323FD68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024301-9A8D-7699-307C-4027168E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07F9AF-78C0-8E36-F1F5-072FB296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66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34028-76B1-A6CE-5C37-1FC95E2C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2E98F7-4F7C-6864-A3D2-6899D2616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129590-B9D0-35FA-BA11-376A5AC8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EC5AA2-B217-8C3C-9388-2E6AE78C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067533-1504-744D-8AE5-FD505787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3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D2801FF-0FE3-0DDE-1C42-20B526A07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FBB738-232B-17BC-5C55-1AF2D2033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B04B11-5B6E-83FF-2D6B-8CB06D2A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2CA615-F6AE-BAFA-A139-1C0546A3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57A429-2799-029F-59EB-F9191FE4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3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C53897-520E-C375-B03C-30745BF2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3D3AF6-9858-D5DC-8885-D9611B40F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8EB66D-BBD9-4540-7E3E-DE61130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EE99D5-0060-40ED-34D1-5C910E95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899C93-7779-8904-F7A0-6A479263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92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68A101-DF8B-FDD2-D7D6-E7D73118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D1A9F-0052-74D4-F797-2637EFAFD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6F801F-C3A5-4150-F9FC-06C85FD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F81371-5C23-FA6D-AE94-4B48F632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B1FBB8-1B8C-D3B3-3FAF-3DC5584B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21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C559E0-8A7B-AC0C-14F9-4342ECB2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E07E10-3A82-CAE8-6B5A-EBF9C391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961054-8671-FC16-99C3-FEA12C894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D57E8C-171D-D1C0-813F-7205E62F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365986-06A0-8862-DD20-07795449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29634-52AF-1EF0-E088-2E00DA2B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8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8B4E02-C87C-5658-FCD4-F1DC02E8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12910E-DC5F-CA5A-C033-17D503D77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7C36CB-D0FF-45A4-4680-BA6624A5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3411BB-5657-CFC6-F7E1-D15F29ADF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71B5B3-1564-91F5-252D-D24BCB9D9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4291ED5-983F-A036-9FA6-D43FBFB2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3BC8263-7DF7-D3CB-57F1-D16B0EF8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534DF80-FD83-B324-7387-2FC452FC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19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CE3DB5-4863-1F75-A126-065DA1B0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4993F5-9153-AC50-4D65-8ECE89E4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6041EA-A7FC-3197-8C02-CCF55E26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3F7404-B1D9-773B-DCB9-22EE9DFA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15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584AE1F-3362-3BCA-7939-95A30D3F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3CE3AC-0AD4-8644-B5F6-EC255505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99D8D6-D362-89A2-8ABF-F5D3AFD6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53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1CF43D-BEC6-CB0C-9DCF-D72574AB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6860B2-571F-E862-13D0-AA1F7286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4A0455-441A-8C19-2400-A6BD38A0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51B506-6494-47A9-0DA8-4F480A4E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2D3583-54B2-3A96-26F1-7371EF81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5A5B2D-0C7B-95A8-9140-A268FDCE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63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D929E9-C815-D5F2-807B-C98A4161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44CCFF-FA2C-0DE4-9015-E814AF12D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6D6DFA-BC5A-CB3B-CDC8-9A5474097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D45E45-3D1F-43E1-16AA-62FFF050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331D6F-72F7-A3E3-7249-2AEA201E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89E15A-8ED7-FA82-0156-308FE5E8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73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D3DC510-3475-D7B7-952A-20E19FA0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5DB37D-1CCF-7D35-ACC2-4F215BA5A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99E488-8914-3B78-35CF-F94EAD69B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6C3A19-0CAF-4077-B2A4-F03E05DC33F9}" type="datetimeFigureOut">
              <a:rPr lang="it-IT" smtClean="0"/>
              <a:t>14/01/2026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B9E3A4-227F-78FC-7DA5-60B85B3C7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560127-1F2B-0D28-726D-939EAFC31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DB3F74-3AA5-4AD1-8CF1-9C338FA956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6DEFD0-E293-ECF6-F8F2-C49F02CED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 descr="Immagine che contiene persona, interno, tavolo&#10;&#10;Il contenuto generato dall'IA potrebbe non essere corretto.">
            <a:extLst>
              <a:ext uri="{FF2B5EF4-FFF2-40B4-BE49-F238E27FC236}">
                <a16:creationId xmlns:a16="http://schemas.microsoft.com/office/drawing/2014/main" id="{84C51063-C0AC-49AB-B7C4-3F7697D255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754"/>
          <a:stretch>
            <a:fillRect/>
          </a:stretch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pic>
        <p:nvPicPr>
          <p:cNvPr id="2" name="Immagine 1" descr="Immagine che contiene Elementi grafici, logo, Carattere, simbolo&#10;&#10;Il contenuto generato dall'IA potrebbe non essere corretto.">
            <a:extLst>
              <a:ext uri="{FF2B5EF4-FFF2-40B4-BE49-F238E27FC236}">
                <a16:creationId xmlns:a16="http://schemas.microsoft.com/office/drawing/2014/main" id="{CA4148B0-086C-ADF5-3AF1-227F62FD04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575" y="6189307"/>
            <a:ext cx="1335641" cy="595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82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C1BEC-3758-185B-1397-F6E164112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persona, interno, tavolo&#10;&#10;Il contenuto generato dall'IA potrebbe non essere corretto.">
            <a:extLst>
              <a:ext uri="{FF2B5EF4-FFF2-40B4-BE49-F238E27FC236}">
                <a16:creationId xmlns:a16="http://schemas.microsoft.com/office/drawing/2014/main" id="{367730F2-F547-5283-D3A8-7B55B36DAB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754"/>
          <a:stretch>
            <a:fillRect/>
          </a:stretch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pic>
        <p:nvPicPr>
          <p:cNvPr id="2" name="Immagine 1" descr="Immagine che contiene Elementi grafici, logo, Carattere, simbolo&#10;&#10;Il contenuto generato dall'IA potrebbe non essere corretto.">
            <a:extLst>
              <a:ext uri="{FF2B5EF4-FFF2-40B4-BE49-F238E27FC236}">
                <a16:creationId xmlns:a16="http://schemas.microsoft.com/office/drawing/2014/main" id="{ACFB8763-C041-8223-D6A8-9F4327EF55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575" y="6189307"/>
            <a:ext cx="1335641" cy="595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45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729937-C9B3-286E-2353-6ACA5F162C5E}"/>
              </a:ext>
            </a:extLst>
          </p:cNvPr>
          <p:cNvSpPr txBox="1"/>
          <p:nvPr/>
        </p:nvSpPr>
        <p:spPr>
          <a:xfrm>
            <a:off x="30651" y="397420"/>
            <a:ext cx="3777682" cy="5781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i="0" u="none" strike="noStrike" baseline="0">
                <a:solidFill>
                  <a:schemeClr val="bg1"/>
                </a:solidFill>
              </a:rPr>
              <a:t>Il soggetto che ha individuato una violazione rientrante nel perimetro della normativa </a:t>
            </a:r>
            <a:r>
              <a:rPr lang="en-US" sz="2200" b="1" i="0" u="none" strike="noStrike" baseline="0">
                <a:solidFill>
                  <a:schemeClr val="bg1"/>
                </a:solidFill>
              </a:rPr>
              <a:t>Whistleblowin</a:t>
            </a:r>
            <a:r>
              <a:rPr lang="en-US" sz="2200" b="0" i="0" u="none" strike="noStrike" baseline="0">
                <a:solidFill>
                  <a:schemeClr val="bg1"/>
                </a:solidFill>
              </a:rPr>
              <a:t>g dovrà semplicemente cliccare sul link </a:t>
            </a:r>
            <a:r>
              <a:rPr lang="en-US" sz="2200" b="1" i="0" u="none" strike="noStrike" baseline="0">
                <a:solidFill>
                  <a:srgbClr val="FFFF00"/>
                </a:solidFill>
              </a:rPr>
              <a:t>“Invia una segnalazione”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i="0" u="none" strike="noStrike" baseline="0">
                <a:solidFill>
                  <a:schemeClr val="bg1"/>
                </a:solidFill>
              </a:rPr>
              <a:t>NON</a:t>
            </a:r>
            <a:r>
              <a:rPr lang="en-US" sz="2200" b="0" i="0" u="none" strike="noStrike" baseline="0">
                <a:solidFill>
                  <a:schemeClr val="bg1"/>
                </a:solidFill>
              </a:rPr>
              <a:t> sono richieste credenziali (user e password) per l’accesso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20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Inserendo il codice numerico è possible visionare lo stato di una segnalazione precedente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1" name="Immagine 10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B4A55AB1-BEE7-02FB-9B95-EF7A9F843F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67"/>
          <a:stretch>
            <a:fillRect/>
          </a:stretch>
        </p:blipFill>
        <p:spPr>
          <a:xfrm>
            <a:off x="4751220" y="397420"/>
            <a:ext cx="5325218" cy="1763218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C82AF31-0DBB-10AA-C1B1-55FC22E17173}"/>
              </a:ext>
            </a:extLst>
          </p:cNvPr>
          <p:cNvSpPr txBox="1"/>
          <p:nvPr/>
        </p:nvSpPr>
        <p:spPr>
          <a:xfrm>
            <a:off x="4578064" y="4751729"/>
            <a:ext cx="70420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0" i="0" u="none" strike="noStrike" baseline="0">
                <a:solidFill>
                  <a:schemeClr val="tx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Il campo sottostante </a:t>
            </a:r>
            <a:r>
              <a:rPr lang="it-IT" sz="2000" b="1" i="0" u="none" strike="noStrike" baseline="0">
                <a:solidFill>
                  <a:schemeClr val="tx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“Hai già effettuato una segnalazione?” </a:t>
            </a:r>
            <a:r>
              <a:rPr lang="it-IT" sz="2000" b="0" i="0" u="none" strike="noStrike" baseline="0">
                <a:solidFill>
                  <a:schemeClr val="tx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consente di visualizzare lo </a:t>
            </a:r>
            <a:r>
              <a:rPr lang="it-IT" sz="2000" b="1" i="0" u="none" strike="noStrike" baseline="0">
                <a:solidFill>
                  <a:schemeClr val="tx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stato di una segnalazione precedentemente</a:t>
            </a:r>
            <a:r>
              <a:rPr lang="it-IT" sz="2000" b="0" i="0" u="none" strike="noStrike" baseline="0">
                <a:solidFill>
                  <a:schemeClr val="tx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effettuata per monitorarne l’andamento e per visionare le risposte del gestore; è sufficiente inserire il codice numerico rilasciato dalla piattaforma</a:t>
            </a:r>
            <a:r>
              <a:rPr lang="it-IT" sz="2000">
                <a:solidFill>
                  <a:schemeClr val="tx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(da conservare con cura).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E408AC28-6D7B-6CBE-329B-A672CB223189}"/>
              </a:ext>
            </a:extLst>
          </p:cNvPr>
          <p:cNvSpPr/>
          <p:nvPr/>
        </p:nvSpPr>
        <p:spPr>
          <a:xfrm>
            <a:off x="5210214" y="2389117"/>
            <a:ext cx="626724" cy="359595"/>
          </a:xfrm>
          <a:prstGeom prst="right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32" descr="Immagine che contiene testo, Carattere, Blu elettrico, logo&#10;&#10;Il contenuto generato dall'IA potrebbe non essere corretto.">
            <a:extLst>
              <a:ext uri="{FF2B5EF4-FFF2-40B4-BE49-F238E27FC236}">
                <a16:creationId xmlns:a16="http://schemas.microsoft.com/office/drawing/2014/main" id="{D30E3C58-09E3-3585-30B0-7EB70A5BE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608" y="2043636"/>
            <a:ext cx="4105848" cy="1028844"/>
          </a:xfrm>
          <a:prstGeom prst="rect">
            <a:avLst/>
          </a:prstGeom>
        </p:spPr>
      </p:pic>
      <p:pic>
        <p:nvPicPr>
          <p:cNvPr id="35" name="Immagine 34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FDE0BC9F-0A65-4120-4AB1-BED59798F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20" y="3429000"/>
            <a:ext cx="6623779" cy="1063775"/>
          </a:xfrm>
          <a:prstGeom prst="rect">
            <a:avLst/>
          </a:prstGeom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1DDD78B3-918F-C672-2C46-B2AA99504109}"/>
              </a:ext>
            </a:extLst>
          </p:cNvPr>
          <p:cNvSpPr/>
          <p:nvPr/>
        </p:nvSpPr>
        <p:spPr>
          <a:xfrm>
            <a:off x="4578065" y="3300959"/>
            <a:ext cx="7042007" cy="1281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47ADDEA0-1126-1116-07FA-032F1BE8FF8E}"/>
              </a:ext>
            </a:extLst>
          </p:cNvPr>
          <p:cNvSpPr/>
          <p:nvPr/>
        </p:nvSpPr>
        <p:spPr>
          <a:xfrm rot="10800000">
            <a:off x="10116126" y="2389492"/>
            <a:ext cx="626724" cy="359595"/>
          </a:xfrm>
          <a:prstGeom prst="right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62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CCCA922A-6516-2042-7221-30972C82674A}"/>
              </a:ext>
            </a:extLst>
          </p:cNvPr>
          <p:cNvGrpSpPr/>
          <p:nvPr/>
        </p:nvGrpSpPr>
        <p:grpSpPr>
          <a:xfrm>
            <a:off x="1466850" y="1266825"/>
            <a:ext cx="8734425" cy="5337446"/>
            <a:chOff x="595900" y="1023928"/>
            <a:chExt cx="8823158" cy="5633725"/>
          </a:xfrm>
        </p:grpSpPr>
        <p:pic>
          <p:nvPicPr>
            <p:cNvPr id="7" name="Immagine 6" descr="Immagine che contiene testo, schermata, Carattere, numero&#10;&#10;Il contenuto generato dall'IA potrebbe non essere corretto.">
              <a:extLst>
                <a:ext uri="{FF2B5EF4-FFF2-40B4-BE49-F238E27FC236}">
                  <a16:creationId xmlns:a16="http://schemas.microsoft.com/office/drawing/2014/main" id="{4CE65C35-D488-20C5-382F-EAF13CDEB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117" r="23762" b="2540"/>
            <a:stretch>
              <a:fillRect/>
            </a:stretch>
          </p:blipFill>
          <p:spPr>
            <a:xfrm>
              <a:off x="595900" y="1023928"/>
              <a:ext cx="8823158" cy="5592629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B4AA730-EF6F-BA13-523F-5E2E48827638}"/>
                </a:ext>
              </a:extLst>
            </p:cNvPr>
            <p:cNvSpPr/>
            <p:nvPr/>
          </p:nvSpPr>
          <p:spPr>
            <a:xfrm>
              <a:off x="6298058" y="6318606"/>
              <a:ext cx="1818526" cy="339047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06D4965-97E4-7880-1250-FAB535C11A4F}"/>
                </a:ext>
              </a:extLst>
            </p:cNvPr>
            <p:cNvSpPr/>
            <p:nvPr/>
          </p:nvSpPr>
          <p:spPr>
            <a:xfrm>
              <a:off x="595900" y="3935002"/>
              <a:ext cx="818511" cy="3287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9590964-0D4F-CCA8-EB64-77F2CA5FE55D}"/>
                </a:ext>
              </a:extLst>
            </p:cNvPr>
            <p:cNvSpPr/>
            <p:nvPr/>
          </p:nvSpPr>
          <p:spPr>
            <a:xfrm>
              <a:off x="595900" y="4947006"/>
              <a:ext cx="818511" cy="3287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24D1268-F027-D63E-3125-44612ADC7A94}"/>
              </a:ext>
            </a:extLst>
          </p:cNvPr>
          <p:cNvSpPr txBox="1"/>
          <p:nvPr/>
        </p:nvSpPr>
        <p:spPr>
          <a:xfrm>
            <a:off x="885825" y="253729"/>
            <a:ext cx="10096500" cy="9155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just">
              <a:spcAft>
                <a:spcPts val="600"/>
              </a:spcAft>
              <a:defRPr sz="2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spcAft>
                <a:spcPts val="0"/>
              </a:spcAft>
            </a:pPr>
            <a:r>
              <a:rPr lang="it-IT" sz="2000"/>
              <a:t>Nella sezione successiva bisognerà procedere alla lettura ed al download </a:t>
            </a:r>
          </a:p>
          <a:p>
            <a:pPr algn="ctr">
              <a:spcAft>
                <a:spcPts val="0"/>
              </a:spcAft>
            </a:pPr>
            <a:r>
              <a:rPr lang="it-IT" sz="2000"/>
              <a:t>dell’</a:t>
            </a:r>
            <a:r>
              <a:rPr lang="it-IT" sz="2000" b="1"/>
              <a:t>Informativa Privacy </a:t>
            </a:r>
            <a:r>
              <a:rPr lang="it-IT" sz="2000"/>
              <a:t>e selezionare le relative </a:t>
            </a:r>
            <a:r>
              <a:rPr lang="it-IT" sz="2000" b="1"/>
              <a:t>opzioni di conferma</a:t>
            </a:r>
            <a:r>
              <a:rPr lang="it-IT" sz="2000"/>
              <a:t>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B836EA5-377E-A1ED-69F4-215E7266E1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6106504"/>
            <a:ext cx="1242459" cy="571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2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rattere, linea, schermata&#10;&#10;Il contenuto generato dall'IA potrebbe non essere corretto.">
            <a:extLst>
              <a:ext uri="{FF2B5EF4-FFF2-40B4-BE49-F238E27FC236}">
                <a16:creationId xmlns:a16="http://schemas.microsoft.com/office/drawing/2014/main" id="{5999E4A7-2B90-2847-0C26-567641F35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80" r="59307"/>
          <a:stretch>
            <a:fillRect/>
          </a:stretch>
        </p:blipFill>
        <p:spPr>
          <a:xfrm>
            <a:off x="2414428" y="3429000"/>
            <a:ext cx="5668298" cy="281479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8A9BD7-5B3F-86A5-36ED-0CACF6617480}"/>
              </a:ext>
            </a:extLst>
          </p:cNvPr>
          <p:cNvSpPr txBox="1"/>
          <p:nvPr/>
        </p:nvSpPr>
        <p:spPr>
          <a:xfrm>
            <a:off x="400691" y="318825"/>
            <a:ext cx="11419833" cy="28147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2200">
                <a:solidFill>
                  <a:schemeClr val="tx2">
                    <a:lumMod val="90000"/>
                    <a:lumOff val="10000"/>
                  </a:schemeClr>
                </a:solidFill>
              </a:rPr>
              <a:t>Bisogna poi specificare le </a:t>
            </a:r>
            <a:r>
              <a:rPr lang="it-IT" sz="2200" b="1">
                <a:solidFill>
                  <a:schemeClr val="tx2">
                    <a:lumMod val="90000"/>
                    <a:lumOff val="10000"/>
                  </a:schemeClr>
                </a:solidFill>
              </a:rPr>
              <a:t>modalità preferite </a:t>
            </a:r>
            <a:r>
              <a:rPr lang="it-IT" sz="2200">
                <a:solidFill>
                  <a:schemeClr val="tx2">
                    <a:lumMod val="90000"/>
                    <a:lumOff val="10000"/>
                  </a:schemeClr>
                </a:solidFill>
              </a:rPr>
              <a:t>per inoltrare la segnalazione che possono essere, in conformità alla normativa (art. 4. D. Lgs. 24/2023 e ss.mm.ii), le seguenti:</a:t>
            </a:r>
          </a:p>
          <a:p>
            <a:pPr marL="534988" indent="-534988" algn="just">
              <a:buFont typeface="Symbol" panose="05050102010706020507" pitchFamily="18" charset="2"/>
              <a:buChar char=""/>
              <a:tabLst>
                <a:tab pos="534988" algn="l"/>
              </a:tabLst>
            </a:pPr>
            <a:r>
              <a:rPr lang="it-IT" sz="2200" b="1">
                <a:solidFill>
                  <a:schemeClr val="tx2">
                    <a:lumMod val="90000"/>
                    <a:lumOff val="10000"/>
                  </a:schemeClr>
                </a:solidFill>
              </a:rPr>
              <a:t>Forma scritta;</a:t>
            </a:r>
          </a:p>
          <a:p>
            <a:pPr marL="534988" indent="-534988" algn="just">
              <a:buFont typeface="Symbol" panose="05050102010706020507" pitchFamily="18" charset="2"/>
              <a:buChar char=""/>
              <a:tabLst>
                <a:tab pos="534988" algn="l"/>
              </a:tabLst>
            </a:pPr>
            <a:r>
              <a:rPr lang="it-IT" sz="2200" b="1">
                <a:solidFill>
                  <a:schemeClr val="tx2">
                    <a:lumMod val="90000"/>
                    <a:lumOff val="10000"/>
                  </a:schemeClr>
                </a:solidFill>
              </a:rPr>
              <a:t>Forma orale</a:t>
            </a:r>
            <a:r>
              <a:rPr lang="it-IT" sz="2200">
                <a:solidFill>
                  <a:schemeClr val="tx2">
                    <a:lumMod val="90000"/>
                    <a:lumOff val="10000"/>
                  </a:schemeClr>
                </a:solidFill>
              </a:rPr>
              <a:t>,</a:t>
            </a:r>
            <a:r>
              <a:rPr lang="it-IT" sz="2200" b="1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it-IT" sz="2200">
                <a:solidFill>
                  <a:schemeClr val="tx2">
                    <a:lumMod val="90000"/>
                    <a:lumOff val="10000"/>
                  </a:schemeClr>
                </a:solidFill>
              </a:rPr>
              <a:t>attraverso un sistema di messaggistica vocale.</a:t>
            </a:r>
          </a:p>
          <a:p>
            <a:pPr marL="534988" indent="-534988" algn="just">
              <a:buFont typeface="Symbol" panose="05050102010706020507" pitchFamily="18" charset="2"/>
              <a:buChar char=""/>
              <a:tabLst>
                <a:tab pos="534988" algn="l"/>
              </a:tabLst>
            </a:pPr>
            <a:endParaRPr lang="it-IT" sz="220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>
              <a:tabLst>
                <a:tab pos="534988" algn="l"/>
              </a:tabLst>
            </a:pPr>
            <a:r>
              <a:rPr lang="it-IT" sz="2000">
                <a:solidFill>
                  <a:schemeClr val="tx2">
                    <a:lumMod val="90000"/>
                    <a:lumOff val="10000"/>
                  </a:schemeClr>
                </a:solidFill>
              </a:rPr>
              <a:t>Sarà altresì possibile richiedere, tramite la piattaforma, un </a:t>
            </a:r>
            <a:r>
              <a:rPr lang="it-IT" sz="2000" b="1">
                <a:solidFill>
                  <a:schemeClr val="tx2">
                    <a:lumMod val="90000"/>
                    <a:lumOff val="10000"/>
                  </a:schemeClr>
                </a:solidFill>
              </a:rPr>
              <a:t>incontro diretto </a:t>
            </a:r>
            <a:r>
              <a:rPr lang="it-IT" sz="2000">
                <a:solidFill>
                  <a:schemeClr val="tx2">
                    <a:lumMod val="90000"/>
                    <a:lumOff val="10000"/>
                  </a:schemeClr>
                </a:solidFill>
              </a:rPr>
              <a:t>con la struttura deputata alla gestione della segnalazione</a:t>
            </a:r>
            <a:r>
              <a:rPr lang="it-IT" sz="220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it-IT" sz="20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663653F-5578-0464-E935-2F26C042BB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6106504"/>
            <a:ext cx="1242459" cy="5716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EF84074-668D-1140-ED14-0D19559B4C56}"/>
              </a:ext>
            </a:extLst>
          </p:cNvPr>
          <p:cNvSpPr/>
          <p:nvPr/>
        </p:nvSpPr>
        <p:spPr>
          <a:xfrm>
            <a:off x="2414427" y="3503487"/>
            <a:ext cx="5519898" cy="151030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36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D0CCBEFA-BAA4-272D-F66E-D048BC9F23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39" r="12502" b="28679"/>
          <a:stretch>
            <a:fillRect/>
          </a:stretch>
        </p:blipFill>
        <p:spPr>
          <a:xfrm>
            <a:off x="82192" y="1523963"/>
            <a:ext cx="11890357" cy="481857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19FD4E-7407-07DE-000A-A71F79D9D83E}"/>
              </a:ext>
            </a:extLst>
          </p:cNvPr>
          <p:cNvSpPr txBox="1"/>
          <p:nvPr/>
        </p:nvSpPr>
        <p:spPr>
          <a:xfrm>
            <a:off x="0" y="2514"/>
            <a:ext cx="12192000" cy="1374223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ctr"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900"/>
              <a:t>Comparirà quindi la sezione dedicata al form nel quale inserire gli estremi della violazione individuata. </a:t>
            </a:r>
          </a:p>
          <a:p>
            <a:pPr>
              <a:spcAft>
                <a:spcPts val="1200"/>
              </a:spcAft>
            </a:pPr>
            <a:r>
              <a:rPr lang="it-IT" sz="1900"/>
              <a:t>Il form prevede campi da compilare </a:t>
            </a:r>
            <a:r>
              <a:rPr lang="it-IT" sz="1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obbligatoriamente</a:t>
            </a:r>
            <a:r>
              <a:rPr lang="it-IT" sz="1900"/>
              <a:t>,</a:t>
            </a:r>
            <a:r>
              <a:rPr lang="it-IT" sz="1900">
                <a:solidFill>
                  <a:srgbClr val="FFFF00"/>
                </a:solidFill>
              </a:rPr>
              <a:t> </a:t>
            </a:r>
            <a:r>
              <a:rPr lang="it-IT" sz="1900"/>
              <a:t>contrassegnati con un asterisco (∗), e campi </a:t>
            </a:r>
            <a:r>
              <a:rPr lang="it-IT" sz="1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facoltativi.</a:t>
            </a:r>
          </a:p>
          <a:p>
            <a:r>
              <a:rPr lang="it-IT" sz="1900"/>
              <a:t>E’ possibile scegliere se </a:t>
            </a:r>
            <a:r>
              <a:rPr lang="it-IT" sz="1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comunicare</a:t>
            </a:r>
            <a:r>
              <a:rPr lang="it-IT" sz="1900"/>
              <a:t> i </a:t>
            </a:r>
            <a:r>
              <a:rPr lang="it-IT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 dati </a:t>
            </a:r>
            <a:r>
              <a:rPr lang="it-IT" sz="1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identificativi </a:t>
            </a:r>
            <a:r>
              <a:rPr lang="it-IT" sz="1900"/>
              <a:t>o effettuare la segnalazione in </a:t>
            </a:r>
            <a:r>
              <a:rPr lang="it-IT" sz="1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anonimo.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780CC3-0451-7B06-3F0F-F72582C733FE}"/>
              </a:ext>
            </a:extLst>
          </p:cNvPr>
          <p:cNvSpPr/>
          <p:nvPr/>
        </p:nvSpPr>
        <p:spPr>
          <a:xfrm>
            <a:off x="82192" y="3010328"/>
            <a:ext cx="11476235" cy="115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0F419E6-9316-1147-BE0F-53DB41EE90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6106504"/>
            <a:ext cx="1242459" cy="571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00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5F5E4339-E26C-8831-0781-F559B64D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179" b="16005"/>
          <a:stretch>
            <a:fillRect/>
          </a:stretch>
        </p:blipFill>
        <p:spPr>
          <a:xfrm>
            <a:off x="365962" y="2336032"/>
            <a:ext cx="11079805" cy="40843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3FAC76A-0C93-F8D2-5BAA-ADC22CF516C6}"/>
              </a:ext>
            </a:extLst>
          </p:cNvPr>
          <p:cNvSpPr txBox="1"/>
          <p:nvPr/>
        </p:nvSpPr>
        <p:spPr>
          <a:xfrm>
            <a:off x="0" y="0"/>
            <a:ext cx="12192000" cy="1762126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ctr">
              <a:defRPr sz="19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000"/>
              <a:t>Se si sceglie di comunicare i propri </a:t>
            </a:r>
            <a:r>
              <a:rPr lang="it-IT" sz="2000" b="1">
                <a:solidFill>
                  <a:srgbClr val="FFFF00"/>
                </a:solidFill>
              </a:rPr>
              <a:t>dati identificativi</a:t>
            </a:r>
            <a:r>
              <a:rPr lang="it-IT" sz="2000"/>
              <a:t>, bisognerà selezionare l’opzione </a:t>
            </a:r>
          </a:p>
          <a:p>
            <a:r>
              <a:rPr lang="it-IT" sz="2000"/>
              <a:t>corrispondente ed alimentare i relativi campi. </a:t>
            </a:r>
          </a:p>
          <a:p>
            <a:r>
              <a:rPr lang="it-IT" sz="2000"/>
              <a:t>I dati identificativi saranno trattati in modo </a:t>
            </a:r>
            <a:r>
              <a:rPr lang="it-IT" sz="2000" b="1">
                <a:solidFill>
                  <a:srgbClr val="FFFF00"/>
                </a:solidFill>
              </a:rPr>
              <a:t>sicuro, riservato e protetto </a:t>
            </a:r>
            <a:r>
              <a:rPr lang="it-IT" sz="2000"/>
              <a:t>in conformità alla normativa vigente.</a:t>
            </a:r>
          </a:p>
          <a:p>
            <a:r>
              <a:rPr lang="it-IT" sz="2000"/>
              <a:t>Si potrà, inoltre, specificare anche un metodo di contatto alternativo.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B110A1-4624-A727-6B85-03482A0E95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538" y="6270890"/>
            <a:ext cx="1242459" cy="5716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30796FE-6EB3-E8B2-EDFB-89D358E2FF95}"/>
              </a:ext>
            </a:extLst>
          </p:cNvPr>
          <p:cNvSpPr/>
          <p:nvPr/>
        </p:nvSpPr>
        <p:spPr>
          <a:xfrm>
            <a:off x="349803" y="5581650"/>
            <a:ext cx="2450547" cy="689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14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1A014CFC-58AA-3802-CD91-7F7091E0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24384" b="6736"/>
          <a:stretch>
            <a:fillRect/>
          </a:stretch>
        </p:blipFill>
        <p:spPr>
          <a:xfrm>
            <a:off x="292511" y="613606"/>
            <a:ext cx="5512941" cy="563078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123309-9A21-AD37-90A7-3AA75B2CF28E}"/>
              </a:ext>
            </a:extLst>
          </p:cNvPr>
          <p:cNvSpPr txBox="1"/>
          <p:nvPr/>
        </p:nvSpPr>
        <p:spPr>
          <a:xfrm>
            <a:off x="5989834" y="441790"/>
            <a:ext cx="5941032" cy="1397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it-IT"/>
            </a:defPPr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it-IT"/>
              <a:t>I campi facoltativi riguardano specifiche informazioni inerenti alla  violazione individuata. </a:t>
            </a:r>
          </a:p>
          <a:p>
            <a:pPr algn="just"/>
            <a:r>
              <a:rPr lang="it-IT"/>
              <a:t>È data anche la possibilità di allegare </a:t>
            </a:r>
            <a:r>
              <a:rPr lang="it-IT" b="1"/>
              <a:t>documenti, immagini </a:t>
            </a:r>
            <a:r>
              <a:rPr lang="it-IT"/>
              <a:t>e altre tipologie di file.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BC36152-34BD-E63B-4F61-849DC03169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6106504"/>
            <a:ext cx="1242459" cy="5716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755B74-53F7-5972-82B3-BF905B51C4F6}"/>
              </a:ext>
            </a:extLst>
          </p:cNvPr>
          <p:cNvSpPr txBox="1"/>
          <p:nvPr/>
        </p:nvSpPr>
        <p:spPr>
          <a:xfrm>
            <a:off x="5989834" y="2020047"/>
            <a:ext cx="594103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it-IT"/>
            </a:defPPr>
            <a:lvl1pPr algn="just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Un ultimo campo obbligatorio richiede di fornire una </a:t>
            </a:r>
            <a:r>
              <a:rPr lang="it-IT" b="1"/>
              <a:t>descrizione</a:t>
            </a:r>
            <a:r>
              <a:rPr lang="it-IT"/>
              <a:t> della violazione individuata.</a:t>
            </a:r>
          </a:p>
        </p:txBody>
      </p:sp>
      <p:pic>
        <p:nvPicPr>
          <p:cNvPr id="11" name="Immagine 10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45C5A24D-5347-2741-5EEC-83EF8DCBE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392" y="3349305"/>
            <a:ext cx="3334215" cy="79068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DC4E676-C29B-CA95-3EBC-5E8961E47C60}"/>
              </a:ext>
            </a:extLst>
          </p:cNvPr>
          <p:cNvSpPr/>
          <p:nvPr/>
        </p:nvSpPr>
        <p:spPr>
          <a:xfrm>
            <a:off x="6801492" y="3184992"/>
            <a:ext cx="3513762" cy="10479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B4B021-B396-B009-0A08-1C725A3A2E9B}"/>
              </a:ext>
            </a:extLst>
          </p:cNvPr>
          <p:cNvSpPr txBox="1"/>
          <p:nvPr/>
        </p:nvSpPr>
        <p:spPr>
          <a:xfrm>
            <a:off x="5989834" y="4566904"/>
            <a:ext cx="5681609" cy="1433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just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Premere tasto</a:t>
            </a:r>
            <a:r>
              <a:rPr lang="it-IT" b="1"/>
              <a:t> INVIA </a:t>
            </a:r>
            <a:r>
              <a:rPr lang="it-IT"/>
              <a:t>per l’inoltro della segnalazione</a:t>
            </a:r>
          </a:p>
          <a:p>
            <a:endParaRPr lang="it-IT"/>
          </a:p>
          <a:p>
            <a:r>
              <a:rPr lang="it-IT"/>
              <a:t>Con il tasto ‘Precedente’ si può tornare alle schermate già compilate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C3898D2-8A52-E862-0955-0D5112974F32}"/>
              </a:ext>
            </a:extLst>
          </p:cNvPr>
          <p:cNvSpPr/>
          <p:nvPr/>
        </p:nvSpPr>
        <p:spPr>
          <a:xfrm>
            <a:off x="292511" y="5381625"/>
            <a:ext cx="2650714" cy="72487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78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933F86DC-37FF-1626-78A3-D7C5D24178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" t="38918"/>
          <a:stretch>
            <a:fillRect/>
          </a:stretch>
        </p:blipFill>
        <p:spPr>
          <a:xfrm>
            <a:off x="101600" y="2028984"/>
            <a:ext cx="11988800" cy="280003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C53EF4-4D74-F889-9CB8-6C844DDA0A7A}"/>
              </a:ext>
            </a:extLst>
          </p:cNvPr>
          <p:cNvSpPr txBox="1"/>
          <p:nvPr/>
        </p:nvSpPr>
        <p:spPr>
          <a:xfrm>
            <a:off x="195209" y="217438"/>
            <a:ext cx="11641191" cy="14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just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Dopo aver premuto </a:t>
            </a:r>
            <a:r>
              <a:rPr lang="it-IT" b="1"/>
              <a:t>“INVIA” </a:t>
            </a:r>
            <a:r>
              <a:rPr lang="it-IT"/>
              <a:t>la segnalazione è inoltrata al gestore. La piattaforma a questo punto rilascerà il </a:t>
            </a:r>
            <a:r>
              <a:rPr lang="it-IT" b="1"/>
              <a:t>codice numerico</a:t>
            </a:r>
            <a:r>
              <a:rPr lang="it-IT"/>
              <a:t> che il segnalante dovrà annotarsi, conservare e non divulgare a terzi. </a:t>
            </a:r>
          </a:p>
          <a:p>
            <a:r>
              <a:rPr lang="it-IT"/>
              <a:t>Sarà l’unico modo attraverso cui potrà ri-accedere a questa segnalazione per monitorarne l'andamento e le risposte del gestore, a meno che non si sia indicato un metodo alternativo di contatto.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4CD991-74AF-7439-7FFB-AE1E5C52A9F2}"/>
              </a:ext>
            </a:extLst>
          </p:cNvPr>
          <p:cNvSpPr txBox="1"/>
          <p:nvPr/>
        </p:nvSpPr>
        <p:spPr>
          <a:xfrm>
            <a:off x="195209" y="4829016"/>
            <a:ext cx="1164119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just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Il pulsante </a:t>
            </a:r>
            <a:r>
              <a:rPr lang="it-IT" b="1"/>
              <a:t>“Vedi la tua segnalazione” </a:t>
            </a:r>
            <a:r>
              <a:rPr lang="it-IT"/>
              <a:t>consente di visualizzare immediatamente lo stato della segnalazione per controllarne gli estremi.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A61F9E2-34FF-F2D7-6CA9-85DB7A3F58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6106504"/>
            <a:ext cx="1242459" cy="571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96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E289906D-08B0-C0E9-424C-216C463DA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73" t="10925" r="11619" b="15073"/>
          <a:stretch>
            <a:fillRect/>
          </a:stretch>
        </p:blipFill>
        <p:spPr>
          <a:xfrm>
            <a:off x="5969285" y="698643"/>
            <a:ext cx="5946282" cy="212163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E32EE3-D052-F918-0E42-D4B4DC6815E8}"/>
              </a:ext>
            </a:extLst>
          </p:cNvPr>
          <p:cNvSpPr txBox="1"/>
          <p:nvPr/>
        </p:nvSpPr>
        <p:spPr>
          <a:xfrm>
            <a:off x="276435" y="698643"/>
            <a:ext cx="553597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just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it-IT"/>
              <a:t>Per accedere successivamente e monitorare lo stato della segnalazione, inserire il codice numerico nella schermata iniziale e premere </a:t>
            </a:r>
            <a:r>
              <a:rPr lang="it-IT" b="1"/>
              <a:t>“ACCEDI”</a:t>
            </a:r>
          </a:p>
        </p:txBody>
      </p:sp>
      <p:pic>
        <p:nvPicPr>
          <p:cNvPr id="11" name="Immagine 10" descr="Immagine che contiene testo, schermat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6AA50445-0B9F-2715-A4AF-5745742E3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12081" b="11490"/>
          <a:stretch>
            <a:fillRect/>
          </a:stretch>
        </p:blipFill>
        <p:spPr>
          <a:xfrm>
            <a:off x="506902" y="3246634"/>
            <a:ext cx="5305504" cy="32121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E85D13D-F41F-2739-83CA-F4314AD90FBF}"/>
              </a:ext>
            </a:extLst>
          </p:cNvPr>
          <p:cNvSpPr txBox="1"/>
          <p:nvPr/>
        </p:nvSpPr>
        <p:spPr>
          <a:xfrm>
            <a:off x="5969284" y="3246634"/>
            <a:ext cx="5946282" cy="20034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it-IT"/>
              <a:t>Ogni volta che si ri-accede alla propria segnalazione è possibile allegare nuovo materiale e inviare messaggi di testo tramite la sezione </a:t>
            </a:r>
            <a:r>
              <a:rPr lang="it-IT" b="1"/>
              <a:t>“COMMENTI”.</a:t>
            </a:r>
          </a:p>
          <a:p>
            <a:pPr algn="l"/>
            <a:endParaRPr lang="it-IT"/>
          </a:p>
          <a:p>
            <a:pPr algn="l"/>
            <a:r>
              <a:rPr lang="it-IT"/>
              <a:t>In tale schermata è possibile visionare messaggi inviati dal gestore delle segnalazioni-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C4E7B29-AADD-3C1D-171F-D3EDC3F867C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6106504"/>
            <a:ext cx="1242459" cy="571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478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498</Words>
  <Application>Microsoft Office PowerPoint</Application>
  <PresentationFormat>Widescreen</PresentationFormat>
  <Paragraphs>36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Frangipani Fabio</dc:creator>
  <cp:lastModifiedBy>Frangipani Fabio</cp:lastModifiedBy>
  <cp:revision>7</cp:revision>
  <dcterms:created xsi:type="dcterms:W3CDTF">2026-01-07T15:22:48Z</dcterms:created>
  <dcterms:modified xsi:type="dcterms:W3CDTF">2026-01-14T12:27:39Z</dcterms:modified>
</cp:coreProperties>
</file>